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0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3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20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6"/>
  </p:notesMasterIdLst>
  <p:sldIdLst>
    <p:sldId id="1863" r:id="rId2"/>
    <p:sldId id="1870" r:id="rId3"/>
    <p:sldId id="2447" r:id="rId4"/>
    <p:sldId id="2076138706" r:id="rId5"/>
    <p:sldId id="2076138718" r:id="rId6"/>
    <p:sldId id="2076138717" r:id="rId7"/>
    <p:sldId id="2076138722" r:id="rId8"/>
    <p:sldId id="2076138724" r:id="rId9"/>
    <p:sldId id="2076138725" r:id="rId10"/>
    <p:sldId id="2076138726" r:id="rId11"/>
    <p:sldId id="2076138729" r:id="rId12"/>
    <p:sldId id="2076138727" r:id="rId13"/>
    <p:sldId id="2076138730" r:id="rId14"/>
    <p:sldId id="2076138732" r:id="rId15"/>
    <p:sldId id="2076138734" r:id="rId16"/>
    <p:sldId id="2076138750" r:id="rId17"/>
    <p:sldId id="2076138711" r:id="rId18"/>
    <p:sldId id="2076138736" r:id="rId19"/>
    <p:sldId id="2076138738" r:id="rId20"/>
    <p:sldId id="2076138740" r:id="rId21"/>
    <p:sldId id="2076138715" r:id="rId22"/>
    <p:sldId id="2076138741" r:id="rId23"/>
    <p:sldId id="2076138737" r:id="rId24"/>
    <p:sldId id="2076137340" r:id="rId25"/>
    <p:sldId id="2076138712" r:id="rId26"/>
    <p:sldId id="2076138742" r:id="rId27"/>
    <p:sldId id="2076138745" r:id="rId28"/>
    <p:sldId id="2076138748" r:id="rId29"/>
    <p:sldId id="2076138744" r:id="rId30"/>
    <p:sldId id="2008" r:id="rId31"/>
    <p:sldId id="2076138713" r:id="rId32"/>
    <p:sldId id="2076138746" r:id="rId33"/>
    <p:sldId id="2034" r:id="rId34"/>
    <p:sldId id="1997" r:id="rId35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0565B431-ABBC-4AFC-AC1B-0A02054E486F}">
          <p14:sldIdLst>
            <p14:sldId id="1863"/>
            <p14:sldId id="1870"/>
            <p14:sldId id="2447"/>
            <p14:sldId id="2076138706"/>
          </p14:sldIdLst>
        </p14:section>
        <p14:section name="RPA" id="{09CB7E10-66B3-4019-B755-0D100F9D0ACD}">
          <p14:sldIdLst>
            <p14:sldId id="2076138718"/>
            <p14:sldId id="2076138717"/>
            <p14:sldId id="2076138722"/>
            <p14:sldId id="2076138724"/>
          </p14:sldIdLst>
        </p14:section>
        <p14:section name="Power Platform" id="{8F7FDBD9-81BB-418B-A9B2-C016ABDCBCC9}">
          <p14:sldIdLst>
            <p14:sldId id="2076138725"/>
            <p14:sldId id="2076138726"/>
            <p14:sldId id="2076138729"/>
            <p14:sldId id="2076138727"/>
          </p14:sldIdLst>
        </p14:section>
        <p14:section name="Power Automate" id="{7891D0FC-164F-42E3-8892-C8202F174197}">
          <p14:sldIdLst>
            <p14:sldId id="2076138730"/>
            <p14:sldId id="2076138732"/>
            <p14:sldId id="2076138734"/>
            <p14:sldId id="2076138750"/>
            <p14:sldId id="2076138711"/>
          </p14:sldIdLst>
        </p14:section>
        <p14:section name="Integrate with processes" id="{471B7D98-4517-405E-8EB6-D7B3CF99EADF}">
          <p14:sldIdLst>
            <p14:sldId id="2076138736"/>
            <p14:sldId id="2076138738"/>
            <p14:sldId id="2076138740"/>
            <p14:sldId id="2076138715"/>
          </p14:sldIdLst>
        </p14:section>
        <p14:section name="Integrate with Power Automate" id="{D6CACD84-1DC2-4EA2-953C-641761CE7F9F}">
          <p14:sldIdLst>
            <p14:sldId id="2076138741"/>
            <p14:sldId id="2076138737"/>
            <p14:sldId id="2076137340"/>
            <p14:sldId id="2076138712"/>
          </p14:sldIdLst>
        </p14:section>
        <p14:section name="Cognitive Services" id="{FB4EBFAD-100C-416E-A29E-6B7282727EF4}">
          <p14:sldIdLst>
            <p14:sldId id="2076138742"/>
            <p14:sldId id="2076138745"/>
            <p14:sldId id="2076138748"/>
            <p14:sldId id="2076138744"/>
            <p14:sldId id="2008"/>
            <p14:sldId id="2076138713"/>
          </p14:sldIdLst>
        </p14:section>
        <p14:section name="Wrap up" id="{3712C255-B3F4-4681-89D1-C133A978FCC6}">
          <p14:sldIdLst>
            <p14:sldId id="2076138746"/>
            <p14:sldId id="2034"/>
            <p14:sldId id="199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217A"/>
    <a:srgbClr val="59B4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6161C3-D025-4334-A3AB-8D8AD8BEFE28}" v="5" dt="2021-05-11T07:21:07.1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79412" autoAdjust="0"/>
  </p:normalViewPr>
  <p:slideViewPr>
    <p:cSldViewPr snapToGrid="0">
      <p:cViewPr varScale="1">
        <p:scale>
          <a:sx n="99" d="100"/>
          <a:sy n="99" d="100"/>
        </p:scale>
        <p:origin x="44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dert Grootenboer" userId="3fe8758b2c2b58d2" providerId="LiveId" clId="{140E70FE-C4EC-4CCD-A0DC-1A39A084CD4C}"/>
    <pc:docChg chg="custSel modSld">
      <pc:chgData name="Eldert Grootenboer" userId="3fe8758b2c2b58d2" providerId="LiveId" clId="{140E70FE-C4EC-4CCD-A0DC-1A39A084CD4C}" dt="2021-03-04T12:58:33.235" v="55" actId="20577"/>
      <pc:docMkLst>
        <pc:docMk/>
      </pc:docMkLst>
      <pc:sldChg chg="modSp modAnim">
        <pc:chgData name="Eldert Grootenboer" userId="3fe8758b2c2b58d2" providerId="LiveId" clId="{140E70FE-C4EC-4CCD-A0DC-1A39A084CD4C}" dt="2021-03-04T12:58:21.758" v="48" actId="20577"/>
        <pc:sldMkLst>
          <pc:docMk/>
          <pc:sldMk cId="3729199013" sldId="2076138734"/>
        </pc:sldMkLst>
        <pc:spChg chg="mod">
          <ac:chgData name="Eldert Grootenboer" userId="3fe8758b2c2b58d2" providerId="LiveId" clId="{140E70FE-C4EC-4CCD-A0DC-1A39A084CD4C}" dt="2021-03-04T12:58:21.758" v="48" actId="20577"/>
          <ac:spMkLst>
            <pc:docMk/>
            <pc:sldMk cId="3729199013" sldId="2076138734"/>
            <ac:spMk id="2" creationId="{00000000-0000-0000-0000-000000000000}"/>
          </ac:spMkLst>
        </pc:spChg>
        <pc:graphicFrameChg chg="mod">
          <ac:chgData name="Eldert Grootenboer" userId="3fe8758b2c2b58d2" providerId="LiveId" clId="{140E70FE-C4EC-4CCD-A0DC-1A39A084CD4C}" dt="2021-03-04T12:55:57.135" v="39" actId="2085"/>
          <ac:graphicFrameMkLst>
            <pc:docMk/>
            <pc:sldMk cId="3729199013" sldId="2076138734"/>
            <ac:graphicFrameMk id="9" creationId="{656B2E98-E922-470E-85A5-4A5392B97242}"/>
          </ac:graphicFrameMkLst>
        </pc:graphicFrameChg>
      </pc:sldChg>
      <pc:sldChg chg="addSp delSp modSp mod">
        <pc:chgData name="Eldert Grootenboer" userId="3fe8758b2c2b58d2" providerId="LiveId" clId="{140E70FE-C4EC-4CCD-A0DC-1A39A084CD4C}" dt="2021-03-04T12:58:33.235" v="55" actId="20577"/>
        <pc:sldMkLst>
          <pc:docMk/>
          <pc:sldMk cId="908783522" sldId="2076138737"/>
        </pc:sldMkLst>
        <pc:spChg chg="mod">
          <ac:chgData name="Eldert Grootenboer" userId="3fe8758b2c2b58d2" providerId="LiveId" clId="{140E70FE-C4EC-4CCD-A0DC-1A39A084CD4C}" dt="2021-03-04T12:58:33.235" v="55" actId="20577"/>
          <ac:spMkLst>
            <pc:docMk/>
            <pc:sldMk cId="908783522" sldId="2076138737"/>
            <ac:spMk id="2" creationId="{00C90AB6-356D-4DF2-A052-F0ACF82FBFBA}"/>
          </ac:spMkLst>
        </pc:spChg>
        <pc:spChg chg="add del mod">
          <ac:chgData name="Eldert Grootenboer" userId="3fe8758b2c2b58d2" providerId="LiveId" clId="{140E70FE-C4EC-4CCD-A0DC-1A39A084CD4C}" dt="2021-03-04T12:58:06.474" v="41" actId="22"/>
          <ac:spMkLst>
            <pc:docMk/>
            <pc:sldMk cId="908783522" sldId="2076138737"/>
            <ac:spMk id="4" creationId="{C3C85B3B-7AA5-4596-8888-445EE3CA254B}"/>
          </ac:spMkLst>
        </pc:spChg>
        <pc:picChg chg="add mod ord">
          <ac:chgData name="Eldert Grootenboer" userId="3fe8758b2c2b58d2" providerId="LiveId" clId="{140E70FE-C4EC-4CCD-A0DC-1A39A084CD4C}" dt="2021-03-04T12:58:06.474" v="41" actId="22"/>
          <ac:picMkLst>
            <pc:docMk/>
            <pc:sldMk cId="908783522" sldId="2076138737"/>
            <ac:picMk id="6" creationId="{A877F759-19AC-453E-AFB6-93D5343B9A93}"/>
          </ac:picMkLst>
        </pc:picChg>
        <pc:picChg chg="del">
          <ac:chgData name="Eldert Grootenboer" userId="3fe8758b2c2b58d2" providerId="LiveId" clId="{140E70FE-C4EC-4CCD-A0DC-1A39A084CD4C}" dt="2021-03-04T12:58:04.657" v="40" actId="478"/>
          <ac:picMkLst>
            <pc:docMk/>
            <pc:sldMk cId="908783522" sldId="2076138737"/>
            <ac:picMk id="7" creationId="{56000318-07EA-4498-A628-C139EAE7083A}"/>
          </ac:picMkLst>
        </pc:picChg>
      </pc:sldChg>
    </pc:docChg>
  </pc:docChgLst>
  <pc:docChgLst>
    <pc:chgData name="Eldert Grootenboer" userId="3fe8758b2c2b58d2" providerId="LiveId" clId="{1C720913-A944-41A2-8C3D-3E5B5EF34E72}"/>
    <pc:docChg chg="modSld">
      <pc:chgData name="Eldert Grootenboer" userId="3fe8758b2c2b58d2" providerId="LiveId" clId="{1C720913-A944-41A2-8C3D-3E5B5EF34E72}" dt="2020-10-22T14:22:00.182" v="15" actId="2085"/>
      <pc:docMkLst>
        <pc:docMk/>
      </pc:docMkLst>
      <pc:sldChg chg="modSp modAnim">
        <pc:chgData name="Eldert Grootenboer" userId="3fe8758b2c2b58d2" providerId="LiveId" clId="{1C720913-A944-41A2-8C3D-3E5B5EF34E72}" dt="2020-10-22T14:19:03.448" v="1" actId="20577"/>
        <pc:sldMkLst>
          <pc:docMk/>
          <pc:sldMk cId="4102214970" sldId="2447"/>
        </pc:sldMkLst>
        <pc:graphicFrameChg chg="mod">
          <ac:chgData name="Eldert Grootenboer" userId="3fe8758b2c2b58d2" providerId="LiveId" clId="{1C720913-A944-41A2-8C3D-3E5B5EF34E72}" dt="2020-10-22T14:19:03.448" v="1" actId="20577"/>
          <ac:graphicFrameMkLst>
            <pc:docMk/>
            <pc:sldMk cId="4102214970" sldId="2447"/>
            <ac:graphicFrameMk id="9" creationId="{656B2E98-E922-470E-85A5-4A5392B97242}"/>
          </ac:graphicFrameMkLst>
        </pc:graphicFrameChg>
      </pc:sldChg>
      <pc:sldChg chg="modSp modAnim">
        <pc:chgData name="Eldert Grootenboer" userId="3fe8758b2c2b58d2" providerId="LiveId" clId="{1C720913-A944-41A2-8C3D-3E5B5EF34E72}" dt="2020-10-22T14:22:00.182" v="15" actId="2085"/>
        <pc:sldMkLst>
          <pc:docMk/>
          <pc:sldMk cId="3540847109" sldId="2076138722"/>
        </pc:sldMkLst>
        <pc:graphicFrameChg chg="mod">
          <ac:chgData name="Eldert Grootenboer" userId="3fe8758b2c2b58d2" providerId="LiveId" clId="{1C720913-A944-41A2-8C3D-3E5B5EF34E72}" dt="2020-10-22T14:22:00.182" v="15" actId="2085"/>
          <ac:graphicFrameMkLst>
            <pc:docMk/>
            <pc:sldMk cId="3540847109" sldId="2076138722"/>
            <ac:graphicFrameMk id="9" creationId="{656B2E98-E922-470E-85A5-4A5392B97242}"/>
          </ac:graphicFrameMkLst>
        </pc:graphicFrameChg>
      </pc:sldChg>
    </pc:docChg>
  </pc:docChgLst>
  <pc:docChgLst>
    <pc:chgData name="Eldert Grootenboer" userId="3fe8758b2c2b58d2" providerId="LiveId" clId="{776161C3-D025-4334-A3AB-8D8AD8BEFE28}"/>
    <pc:docChg chg="custSel modSld">
      <pc:chgData name="Eldert Grootenboer" userId="3fe8758b2c2b58d2" providerId="LiveId" clId="{776161C3-D025-4334-A3AB-8D8AD8BEFE28}" dt="2021-05-11T07:23:09.701" v="15" actId="729"/>
      <pc:docMkLst>
        <pc:docMk/>
      </pc:docMkLst>
      <pc:sldChg chg="mod modShow">
        <pc:chgData name="Eldert Grootenboer" userId="3fe8758b2c2b58d2" providerId="LiveId" clId="{776161C3-D025-4334-A3AB-8D8AD8BEFE28}" dt="2021-05-11T07:23:09.701" v="15" actId="729"/>
        <pc:sldMkLst>
          <pc:docMk/>
          <pc:sldMk cId="4091695444" sldId="2008"/>
        </pc:sldMkLst>
      </pc:sldChg>
      <pc:sldChg chg="mod modShow">
        <pc:chgData name="Eldert Grootenboer" userId="3fe8758b2c2b58d2" providerId="LiveId" clId="{776161C3-D025-4334-A3AB-8D8AD8BEFE28}" dt="2021-05-11T07:22:56.600" v="14" actId="729"/>
        <pc:sldMkLst>
          <pc:docMk/>
          <pc:sldMk cId="370182793" sldId="2076137340"/>
        </pc:sldMkLst>
      </pc:sldChg>
      <pc:sldChg chg="mod modShow">
        <pc:chgData name="Eldert Grootenboer" userId="3fe8758b2c2b58d2" providerId="LiveId" clId="{776161C3-D025-4334-A3AB-8D8AD8BEFE28}" dt="2021-05-10T10:36:17.074" v="0" actId="729"/>
        <pc:sldMkLst>
          <pc:docMk/>
          <pc:sldMk cId="3540847109" sldId="2076138722"/>
        </pc:sldMkLst>
      </pc:sldChg>
      <pc:sldChg chg="mod modShow">
        <pc:chgData name="Eldert Grootenboer" userId="3fe8758b2c2b58d2" providerId="LiveId" clId="{776161C3-D025-4334-A3AB-8D8AD8BEFE28}" dt="2021-05-10T10:37:34.195" v="6" actId="729"/>
        <pc:sldMkLst>
          <pc:docMk/>
          <pc:sldMk cId="2756354157" sldId="2076138724"/>
        </pc:sldMkLst>
      </pc:sldChg>
      <pc:sldChg chg="mod modShow">
        <pc:chgData name="Eldert Grootenboer" userId="3fe8758b2c2b58d2" providerId="LiveId" clId="{776161C3-D025-4334-A3AB-8D8AD8BEFE28}" dt="2021-05-10T10:36:38.665" v="3" actId="729"/>
        <pc:sldMkLst>
          <pc:docMk/>
          <pc:sldMk cId="2177998790" sldId="2076138725"/>
        </pc:sldMkLst>
      </pc:sldChg>
      <pc:sldChg chg="mod modShow">
        <pc:chgData name="Eldert Grootenboer" userId="3fe8758b2c2b58d2" providerId="LiveId" clId="{776161C3-D025-4334-A3AB-8D8AD8BEFE28}" dt="2021-05-10T10:36:38.665" v="3" actId="729"/>
        <pc:sldMkLst>
          <pc:docMk/>
          <pc:sldMk cId="2502117284" sldId="2076138726"/>
        </pc:sldMkLst>
      </pc:sldChg>
      <pc:sldChg chg="mod modShow">
        <pc:chgData name="Eldert Grootenboer" userId="3fe8758b2c2b58d2" providerId="LiveId" clId="{776161C3-D025-4334-A3AB-8D8AD8BEFE28}" dt="2021-05-10T10:36:31.187" v="2" actId="729"/>
        <pc:sldMkLst>
          <pc:docMk/>
          <pc:sldMk cId="2974213889" sldId="2076138727"/>
        </pc:sldMkLst>
      </pc:sldChg>
      <pc:sldChg chg="mod modShow">
        <pc:chgData name="Eldert Grootenboer" userId="3fe8758b2c2b58d2" providerId="LiveId" clId="{776161C3-D025-4334-A3AB-8D8AD8BEFE28}" dt="2021-05-10T10:36:28.043" v="1" actId="729"/>
        <pc:sldMkLst>
          <pc:docMk/>
          <pc:sldMk cId="2797241910" sldId="2076138729"/>
        </pc:sldMkLst>
      </pc:sldChg>
      <pc:sldChg chg="mod modShow">
        <pc:chgData name="Eldert Grootenboer" userId="3fe8758b2c2b58d2" providerId="LiveId" clId="{776161C3-D025-4334-A3AB-8D8AD8BEFE28}" dt="2021-05-10T10:36:49.002" v="4" actId="729"/>
        <pc:sldMkLst>
          <pc:docMk/>
          <pc:sldMk cId="3530778358" sldId="2076138732"/>
        </pc:sldMkLst>
      </pc:sldChg>
      <pc:sldChg chg="modSp mod modAnim">
        <pc:chgData name="Eldert Grootenboer" userId="3fe8758b2c2b58d2" providerId="LiveId" clId="{776161C3-D025-4334-A3AB-8D8AD8BEFE28}" dt="2021-05-11T07:21:07.180" v="12"/>
        <pc:sldMkLst>
          <pc:docMk/>
          <pc:sldMk cId="3729199013" sldId="2076138734"/>
        </pc:sldMkLst>
        <pc:graphicFrameChg chg="modGraphic">
          <ac:chgData name="Eldert Grootenboer" userId="3fe8758b2c2b58d2" providerId="LiveId" clId="{776161C3-D025-4334-A3AB-8D8AD8BEFE28}" dt="2021-05-11T07:20:25.709" v="7" actId="20577"/>
          <ac:graphicFrameMkLst>
            <pc:docMk/>
            <pc:sldMk cId="3729199013" sldId="2076138734"/>
            <ac:graphicFrameMk id="9" creationId="{656B2E98-E922-470E-85A5-4A5392B97242}"/>
          </ac:graphicFrameMkLst>
        </pc:graphicFrameChg>
      </pc:sldChg>
      <pc:sldChg chg="mod modShow">
        <pc:chgData name="Eldert Grootenboer" userId="3fe8758b2c2b58d2" providerId="LiveId" clId="{776161C3-D025-4334-A3AB-8D8AD8BEFE28}" dt="2021-05-11T07:22:49.030" v="13" actId="729"/>
        <pc:sldMkLst>
          <pc:docMk/>
          <pc:sldMk cId="3590141922" sldId="2076138736"/>
        </pc:sldMkLst>
      </pc:sldChg>
      <pc:sldChg chg="mod modShow">
        <pc:chgData name="Eldert Grootenboer" userId="3fe8758b2c2b58d2" providerId="LiveId" clId="{776161C3-D025-4334-A3AB-8D8AD8BEFE28}" dt="2021-05-11T07:22:56.600" v="14" actId="729"/>
        <pc:sldMkLst>
          <pc:docMk/>
          <pc:sldMk cId="908783522" sldId="2076138737"/>
        </pc:sldMkLst>
      </pc:sldChg>
      <pc:sldChg chg="mod modShow">
        <pc:chgData name="Eldert Grootenboer" userId="3fe8758b2c2b58d2" providerId="LiveId" clId="{776161C3-D025-4334-A3AB-8D8AD8BEFE28}" dt="2021-05-11T07:22:49.030" v="13" actId="729"/>
        <pc:sldMkLst>
          <pc:docMk/>
          <pc:sldMk cId="4152997417" sldId="2076138738"/>
        </pc:sldMkLst>
      </pc:sldChg>
      <pc:sldChg chg="mod modShow">
        <pc:chgData name="Eldert Grootenboer" userId="3fe8758b2c2b58d2" providerId="LiveId" clId="{776161C3-D025-4334-A3AB-8D8AD8BEFE28}" dt="2021-05-10T10:36:58.558" v="5" actId="729"/>
        <pc:sldMkLst>
          <pc:docMk/>
          <pc:sldMk cId="4034597249" sldId="2076138740"/>
        </pc:sldMkLst>
      </pc:sldChg>
      <pc:sldChg chg="mod modShow">
        <pc:chgData name="Eldert Grootenboer" userId="3fe8758b2c2b58d2" providerId="LiveId" clId="{776161C3-D025-4334-A3AB-8D8AD8BEFE28}" dt="2021-05-11T07:22:56.600" v="14" actId="729"/>
        <pc:sldMkLst>
          <pc:docMk/>
          <pc:sldMk cId="1242509489" sldId="2076138741"/>
        </pc:sldMkLst>
      </pc:sldChg>
      <pc:sldChg chg="mod modShow">
        <pc:chgData name="Eldert Grootenboer" userId="3fe8758b2c2b58d2" providerId="LiveId" clId="{776161C3-D025-4334-A3AB-8D8AD8BEFE28}" dt="2021-05-11T07:23:09.701" v="15" actId="729"/>
        <pc:sldMkLst>
          <pc:docMk/>
          <pc:sldMk cId="2692866036" sldId="2076138742"/>
        </pc:sldMkLst>
      </pc:sldChg>
      <pc:sldChg chg="mod modShow">
        <pc:chgData name="Eldert Grootenboer" userId="3fe8758b2c2b58d2" providerId="LiveId" clId="{776161C3-D025-4334-A3AB-8D8AD8BEFE28}" dt="2021-05-11T07:23:09.701" v="15" actId="729"/>
        <pc:sldMkLst>
          <pc:docMk/>
          <pc:sldMk cId="380023035" sldId="2076138744"/>
        </pc:sldMkLst>
      </pc:sldChg>
      <pc:sldChg chg="mod modShow">
        <pc:chgData name="Eldert Grootenboer" userId="3fe8758b2c2b58d2" providerId="LiveId" clId="{776161C3-D025-4334-A3AB-8D8AD8BEFE28}" dt="2021-05-11T07:23:09.701" v="15" actId="729"/>
        <pc:sldMkLst>
          <pc:docMk/>
          <pc:sldMk cId="1807593986" sldId="2076138745"/>
        </pc:sldMkLst>
      </pc:sldChg>
    </pc:docChg>
  </pc:docChgLst>
  <pc:docChgLst>
    <pc:chgData name="Eldert Grootenboer" userId="3fe8758b2c2b58d2" providerId="LiveId" clId="{63338091-D22A-4471-A724-48847A3F5740}"/>
    <pc:docChg chg="undo redo custSel mod addSld delSld modSld sldOrd addSection modSection">
      <pc:chgData name="Eldert Grootenboer" userId="3fe8758b2c2b58d2" providerId="LiveId" clId="{63338091-D22A-4471-A724-48847A3F5740}" dt="2020-08-30T08:18:13.623" v="2091"/>
      <pc:docMkLst>
        <pc:docMk/>
      </pc:docMkLst>
      <pc:sldChg chg="addSp delSp modSp mod setBg modNotesTx">
        <pc:chgData name="Eldert Grootenboer" userId="3fe8758b2c2b58d2" providerId="LiveId" clId="{63338091-D22A-4471-A724-48847A3F5740}" dt="2020-08-29T15:14:08.836" v="1657"/>
        <pc:sldMkLst>
          <pc:docMk/>
          <pc:sldMk cId="3433781766" sldId="259"/>
        </pc:sldMkLst>
        <pc:spChg chg="mod">
          <ac:chgData name="Eldert Grootenboer" userId="3fe8758b2c2b58d2" providerId="LiveId" clId="{63338091-D22A-4471-A724-48847A3F5740}" dt="2020-08-29T15:00:09.656" v="1571" actId="26606"/>
          <ac:spMkLst>
            <pc:docMk/>
            <pc:sldMk cId="3433781766" sldId="259"/>
            <ac:spMk id="2" creationId="{19C96D9A-AC80-754C-96F0-C49E3E97C4A5}"/>
          </ac:spMkLst>
        </pc:spChg>
        <pc:spChg chg="add del mod">
          <ac:chgData name="Eldert Grootenboer" userId="3fe8758b2c2b58d2" providerId="LiveId" clId="{63338091-D22A-4471-A724-48847A3F5740}" dt="2020-08-29T15:00:17.325" v="1576"/>
          <ac:spMkLst>
            <pc:docMk/>
            <pc:sldMk cId="3433781766" sldId="259"/>
            <ac:spMk id="4" creationId="{86FFA884-EBCE-4688-838D-3753B9376A85}"/>
          </ac:spMkLst>
        </pc:spChg>
        <pc:spChg chg="add del">
          <ac:chgData name="Eldert Grootenboer" userId="3fe8758b2c2b58d2" providerId="LiveId" clId="{63338091-D22A-4471-A724-48847A3F5740}" dt="2020-08-29T14:56:58.867" v="1564" actId="26606"/>
          <ac:spMkLst>
            <pc:docMk/>
            <pc:sldMk cId="3433781766" sldId="259"/>
            <ac:spMk id="10" creationId="{2F56F8EA-3356-4455-9899-320874F6E465}"/>
          </ac:spMkLst>
        </pc:spChg>
        <pc:graphicFrameChg chg="add del">
          <ac:chgData name="Eldert Grootenboer" userId="3fe8758b2c2b58d2" providerId="LiveId" clId="{63338091-D22A-4471-A724-48847A3F5740}" dt="2020-08-29T14:56:58.867" v="1564" actId="26606"/>
          <ac:graphicFrameMkLst>
            <pc:docMk/>
            <pc:sldMk cId="3433781766" sldId="259"/>
            <ac:graphicFrameMk id="6" creationId="{5B298B9B-2CCE-4C3E-B765-20F552A64094}"/>
          </ac:graphicFrameMkLst>
        </pc:graphicFrameChg>
        <pc:graphicFrameChg chg="add del">
          <ac:chgData name="Eldert Grootenboer" userId="3fe8758b2c2b58d2" providerId="LiveId" clId="{63338091-D22A-4471-A724-48847A3F5740}" dt="2020-08-29T15:00:09.656" v="1571" actId="26606"/>
          <ac:graphicFrameMkLst>
            <pc:docMk/>
            <pc:sldMk cId="3433781766" sldId="259"/>
            <ac:graphicFrameMk id="7" creationId="{2D2FF077-66CE-4F1C-AF7A-0F1F8C542A1A}"/>
          </ac:graphicFrameMkLst>
        </pc:graphicFrameChg>
        <pc:graphicFrameChg chg="add del mod">
          <ac:chgData name="Eldert Grootenboer" userId="3fe8758b2c2b58d2" providerId="LiveId" clId="{63338091-D22A-4471-A724-48847A3F5740}" dt="2020-08-29T14:59:53.997" v="1568"/>
          <ac:graphicFrameMkLst>
            <pc:docMk/>
            <pc:sldMk cId="3433781766" sldId="259"/>
            <ac:graphicFrameMk id="8" creationId="{F926CCE2-180C-48D4-B60F-F93C51AD02F7}"/>
          </ac:graphicFrameMkLst>
        </pc:graphicFrameChg>
        <pc:graphicFrameChg chg="add del mod">
          <ac:chgData name="Eldert Grootenboer" userId="3fe8758b2c2b58d2" providerId="LiveId" clId="{63338091-D22A-4471-A724-48847A3F5740}" dt="2020-08-29T15:00:15.174" v="1573"/>
          <ac:graphicFrameMkLst>
            <pc:docMk/>
            <pc:sldMk cId="3433781766" sldId="259"/>
            <ac:graphicFrameMk id="9" creationId="{CA89C654-8688-4CA1-B41B-68F4550FE794}"/>
          </ac:graphicFrameMkLst>
        </pc:graphicFrameChg>
        <pc:graphicFrameChg chg="add mod">
          <ac:chgData name="Eldert Grootenboer" userId="3fe8758b2c2b58d2" providerId="LiveId" clId="{63338091-D22A-4471-A724-48847A3F5740}" dt="2020-08-29T15:00:40.754" v="1578" actId="2085"/>
          <ac:graphicFrameMkLst>
            <pc:docMk/>
            <pc:sldMk cId="3433781766" sldId="259"/>
            <ac:graphicFrameMk id="11" creationId="{5E180DA8-0255-4F7E-884E-D0CAB676C2E0}"/>
          </ac:graphicFrameMkLst>
        </pc:graphicFrameChg>
      </pc:sldChg>
      <pc:sldChg chg="add">
        <pc:chgData name="Eldert Grootenboer" userId="3fe8758b2c2b58d2" providerId="LiveId" clId="{63338091-D22A-4471-A724-48847A3F5740}" dt="2020-08-29T14:13:44.140" v="632"/>
        <pc:sldMkLst>
          <pc:docMk/>
          <pc:sldMk cId="1123346746" sldId="1903"/>
        </pc:sldMkLst>
      </pc:sldChg>
      <pc:sldChg chg="add">
        <pc:chgData name="Eldert Grootenboer" userId="3fe8758b2c2b58d2" providerId="LiveId" clId="{63338091-D22A-4471-A724-48847A3F5740}" dt="2020-08-29T15:11:16.620" v="1649"/>
        <pc:sldMkLst>
          <pc:docMk/>
          <pc:sldMk cId="891752123" sldId="1997"/>
        </pc:sldMkLst>
      </pc:sldChg>
      <pc:sldChg chg="modSp add del mod addAnim delAnim">
        <pc:chgData name="Eldert Grootenboer" userId="3fe8758b2c2b58d2" providerId="LiveId" clId="{63338091-D22A-4471-A724-48847A3F5740}" dt="2020-08-29T14:32:20.352" v="1127" actId="47"/>
        <pc:sldMkLst>
          <pc:docMk/>
          <pc:sldMk cId="899072372" sldId="2440"/>
        </pc:sldMkLst>
        <pc:spChg chg="mod">
          <ac:chgData name="Eldert Grootenboer" userId="3fe8758b2c2b58d2" providerId="LiveId" clId="{63338091-D22A-4471-A724-48847A3F5740}" dt="2020-08-29T14:30:42.374" v="1120" actId="21"/>
          <ac:spMkLst>
            <pc:docMk/>
            <pc:sldMk cId="899072372" sldId="2440"/>
            <ac:spMk id="40" creationId="{F384B5DF-43DF-E740-AE61-A3009B742B5E}"/>
          </ac:spMkLst>
        </pc:spChg>
      </pc:sldChg>
      <pc:sldChg chg="addSp delSp modSp add mod ord setBg modClrScheme chgLayout">
        <pc:chgData name="Eldert Grootenboer" userId="3fe8758b2c2b58d2" providerId="LiveId" clId="{63338091-D22A-4471-A724-48847A3F5740}" dt="2020-08-29T14:40:29.760" v="1248"/>
        <pc:sldMkLst>
          <pc:docMk/>
          <pc:sldMk cId="4102214970" sldId="2447"/>
        </pc:sldMkLst>
        <pc:spChg chg="mod ord">
          <ac:chgData name="Eldert Grootenboer" userId="3fe8758b2c2b58d2" providerId="LiveId" clId="{63338091-D22A-4471-A724-48847A3F5740}" dt="2020-08-29T14:36:39.214" v="1217" actId="26606"/>
          <ac:spMkLst>
            <pc:docMk/>
            <pc:sldMk cId="4102214970" sldId="2447"/>
            <ac:spMk id="2" creationId="{00000000-0000-0000-0000-000000000000}"/>
          </ac:spMkLst>
        </pc:spChg>
        <pc:spChg chg="add del mod ord">
          <ac:chgData name="Eldert Grootenboer" userId="3fe8758b2c2b58d2" providerId="LiveId" clId="{63338091-D22A-4471-A724-48847A3F5740}" dt="2020-08-29T14:35:49.181" v="1211"/>
          <ac:spMkLst>
            <pc:docMk/>
            <pc:sldMk cId="4102214970" sldId="2447"/>
            <ac:spMk id="3" creationId="{00000000-0000-0000-0000-000000000000}"/>
          </ac:spMkLst>
        </pc:spChg>
        <pc:spChg chg="add del mod">
          <ac:chgData name="Eldert Grootenboer" userId="3fe8758b2c2b58d2" providerId="LiveId" clId="{63338091-D22A-4471-A724-48847A3F5740}" dt="2020-08-29T14:33:08.875" v="1179"/>
          <ac:spMkLst>
            <pc:docMk/>
            <pc:sldMk cId="4102214970" sldId="2447"/>
            <ac:spMk id="4" creationId="{8F093099-EB8E-4592-BD13-907095F054D2}"/>
          </ac:spMkLst>
        </pc:spChg>
        <pc:spChg chg="add del mod">
          <ac:chgData name="Eldert Grootenboer" userId="3fe8758b2c2b58d2" providerId="LiveId" clId="{63338091-D22A-4471-A724-48847A3F5740}" dt="2020-08-29T14:33:08.875" v="1179"/>
          <ac:spMkLst>
            <pc:docMk/>
            <pc:sldMk cId="4102214970" sldId="2447"/>
            <ac:spMk id="5" creationId="{B681996E-38F1-4F6F-9B5E-4F7B50F739C4}"/>
          </ac:spMkLst>
        </pc:spChg>
        <pc:spChg chg="add del mod">
          <ac:chgData name="Eldert Grootenboer" userId="3fe8758b2c2b58d2" providerId="LiveId" clId="{63338091-D22A-4471-A724-48847A3F5740}" dt="2020-08-29T14:36:10.039" v="1215"/>
          <ac:spMkLst>
            <pc:docMk/>
            <pc:sldMk cId="4102214970" sldId="2447"/>
            <ac:spMk id="8" creationId="{C2DE8139-E5B8-4B18-858A-EE80ACEA867E}"/>
          </ac:spMkLst>
        </pc:spChg>
        <pc:spChg chg="add del mod">
          <ac:chgData name="Eldert Grootenboer" userId="3fe8758b2c2b58d2" providerId="LiveId" clId="{63338091-D22A-4471-A724-48847A3F5740}" dt="2020-08-29T14:36:10.039" v="1215"/>
          <ac:spMkLst>
            <pc:docMk/>
            <pc:sldMk cId="4102214970" sldId="2447"/>
            <ac:spMk id="10" creationId="{DE1FAFC4-5A76-47C4-B45E-65A81AFD449E}"/>
          </ac:spMkLst>
        </pc:spChg>
        <pc:spChg chg="add del">
          <ac:chgData name="Eldert Grootenboer" userId="3fe8758b2c2b58d2" providerId="LiveId" clId="{63338091-D22A-4471-A724-48847A3F5740}" dt="2020-08-29T14:36:39.214" v="1217" actId="26606"/>
          <ac:spMkLst>
            <pc:docMk/>
            <pc:sldMk cId="4102214970" sldId="2447"/>
            <ac:spMk id="14" creationId="{955A2079-FA98-4876-80F0-72364A7D2EA4}"/>
          </ac:spMkLst>
        </pc:spChg>
        <pc:graphicFrameChg chg="add del">
          <ac:chgData name="Eldert Grootenboer" userId="3fe8758b2c2b58d2" providerId="LiveId" clId="{63338091-D22A-4471-A724-48847A3F5740}" dt="2020-08-29T14:35:46.165" v="1209" actId="26606"/>
          <ac:graphicFrameMkLst>
            <pc:docMk/>
            <pc:sldMk cId="4102214970" sldId="2447"/>
            <ac:graphicFrameMk id="6" creationId="{7627A033-0088-42FD-A6A6-9115A679D1C6}"/>
          </ac:graphicFrameMkLst>
        </pc:graphicFrameChg>
        <pc:graphicFrameChg chg="add del mod">
          <ac:chgData name="Eldert Grootenboer" userId="3fe8758b2c2b58d2" providerId="LiveId" clId="{63338091-D22A-4471-A724-48847A3F5740}" dt="2020-08-29T14:35:37.191" v="1206"/>
          <ac:graphicFrameMkLst>
            <pc:docMk/>
            <pc:sldMk cId="4102214970" sldId="2447"/>
            <ac:graphicFrameMk id="7" creationId="{8D329B63-1B81-4F52-8364-460DB8C329FB}"/>
          </ac:graphicFrameMkLst>
        </pc:graphicFrameChg>
        <pc:graphicFrameChg chg="add mod modGraphic">
          <ac:chgData name="Eldert Grootenboer" userId="3fe8758b2c2b58d2" providerId="LiveId" clId="{63338091-D22A-4471-A724-48847A3F5740}" dt="2020-08-29T14:39:41.352" v="1245" actId="2085"/>
          <ac:graphicFrameMkLst>
            <pc:docMk/>
            <pc:sldMk cId="4102214970" sldId="2447"/>
            <ac:graphicFrameMk id="9" creationId="{656B2E98-E922-470E-85A5-4A5392B97242}"/>
          </ac:graphicFrameMkLst>
        </pc:graphicFrameChg>
        <pc:picChg chg="del">
          <ac:chgData name="Eldert Grootenboer" userId="3fe8758b2c2b58d2" providerId="LiveId" clId="{63338091-D22A-4471-A724-48847A3F5740}" dt="2020-08-29T14:32:24.746" v="1128" actId="478"/>
          <ac:picMkLst>
            <pc:docMk/>
            <pc:sldMk cId="4102214970" sldId="2447"/>
            <ac:picMk id="11" creationId="{69AF06D6-FA36-FC43-A462-0486A100A0D3}"/>
          </ac:picMkLst>
        </pc:picChg>
      </pc:sldChg>
      <pc:sldChg chg="addSp delSp modSp mod modShow">
        <pc:chgData name="Eldert Grootenboer" userId="3fe8758b2c2b58d2" providerId="LiveId" clId="{63338091-D22A-4471-A724-48847A3F5740}" dt="2020-08-29T15:01:30.106" v="1581"/>
        <pc:sldMkLst>
          <pc:docMk/>
          <pc:sldMk cId="1371537393" sldId="2466"/>
        </pc:sldMkLst>
        <pc:spChg chg="mod">
          <ac:chgData name="Eldert Grootenboer" userId="3fe8758b2c2b58d2" providerId="LiveId" clId="{63338091-D22A-4471-A724-48847A3F5740}" dt="2020-08-29T15:01:30.106" v="1581"/>
          <ac:spMkLst>
            <pc:docMk/>
            <pc:sldMk cId="1371537393" sldId="2466"/>
            <ac:spMk id="2" creationId="{B8ABCF87-7839-994F-A1A7-69F5E4F78BCA}"/>
          </ac:spMkLst>
        </pc:spChg>
        <pc:spChg chg="add del mod">
          <ac:chgData name="Eldert Grootenboer" userId="3fe8758b2c2b58d2" providerId="LiveId" clId="{63338091-D22A-4471-A724-48847A3F5740}" dt="2020-08-29T15:01:30.106" v="1581"/>
          <ac:spMkLst>
            <pc:docMk/>
            <pc:sldMk cId="1371537393" sldId="2466"/>
            <ac:spMk id="4" creationId="{E471A89E-F188-4822-AFDE-F82A80689CAD}"/>
          </ac:spMkLst>
        </pc:spChg>
        <pc:graphicFrameChg chg="modGraphic">
          <ac:chgData name="Eldert Grootenboer" userId="3fe8758b2c2b58d2" providerId="LiveId" clId="{63338091-D22A-4471-A724-48847A3F5740}" dt="2020-08-29T14:56:36.484" v="1562" actId="207"/>
          <ac:graphicFrameMkLst>
            <pc:docMk/>
            <pc:sldMk cId="1371537393" sldId="2466"/>
            <ac:graphicFrameMk id="3" creationId="{EF1BE059-6E56-4A40-8DFC-0364A3F897A1}"/>
          </ac:graphicFrameMkLst>
        </pc:graphicFrameChg>
      </pc:sldChg>
      <pc:sldChg chg="addSp delSp modSp new del mod modClrScheme chgLayout">
        <pc:chgData name="Eldert Grootenboer" userId="3fe8758b2c2b58d2" providerId="LiveId" clId="{63338091-D22A-4471-A724-48847A3F5740}" dt="2020-08-29T13:44:12.080" v="205" actId="47"/>
        <pc:sldMkLst>
          <pc:docMk/>
          <pc:sldMk cId="231460553" sldId="2467"/>
        </pc:sldMkLst>
        <pc:spChg chg="del mod ord">
          <ac:chgData name="Eldert Grootenboer" userId="3fe8758b2c2b58d2" providerId="LiveId" clId="{63338091-D22A-4471-A724-48847A3F5740}" dt="2020-08-29T13:23:51.163" v="1" actId="700"/>
          <ac:spMkLst>
            <pc:docMk/>
            <pc:sldMk cId="231460553" sldId="2467"/>
            <ac:spMk id="2" creationId="{79427E6C-EE76-4597-853A-358CEBD46BC6}"/>
          </ac:spMkLst>
        </pc:spChg>
        <pc:spChg chg="add del mod ord">
          <ac:chgData name="Eldert Grootenboer" userId="3fe8758b2c2b58d2" providerId="LiveId" clId="{63338091-D22A-4471-A724-48847A3F5740}" dt="2020-08-29T13:25:01.259" v="6"/>
          <ac:spMkLst>
            <pc:docMk/>
            <pc:sldMk cId="231460553" sldId="2467"/>
            <ac:spMk id="3" creationId="{725737B4-5F53-4088-AA98-CD740A07FC2E}"/>
          </ac:spMkLst>
        </pc:spChg>
        <pc:spChg chg="add del mod ord">
          <ac:chgData name="Eldert Grootenboer" userId="3fe8758b2c2b58d2" providerId="LiveId" clId="{63338091-D22A-4471-A724-48847A3F5740}" dt="2020-08-29T13:38:49.471" v="201" actId="404"/>
          <ac:spMkLst>
            <pc:docMk/>
            <pc:sldMk cId="231460553" sldId="2467"/>
            <ac:spMk id="4" creationId="{44882D54-6628-4034-8FB2-53451B1C9923}"/>
          </ac:spMkLst>
        </pc:spChg>
        <pc:spChg chg="add del mod">
          <ac:chgData name="Eldert Grootenboer" userId="3fe8758b2c2b58d2" providerId="LiveId" clId="{63338091-D22A-4471-A724-48847A3F5740}" dt="2020-08-29T13:25:01.259" v="6"/>
          <ac:spMkLst>
            <pc:docMk/>
            <pc:sldMk cId="231460553" sldId="2467"/>
            <ac:spMk id="5" creationId="{995DCD91-BE80-4262-B681-DC26EBB34E1A}"/>
          </ac:spMkLst>
        </pc:spChg>
        <pc:spChg chg="add mod">
          <ac:chgData name="Eldert Grootenboer" userId="3fe8758b2c2b58d2" providerId="LiveId" clId="{63338091-D22A-4471-A724-48847A3F5740}" dt="2020-08-29T13:33:52.484" v="168" actId="6549"/>
          <ac:spMkLst>
            <pc:docMk/>
            <pc:sldMk cId="231460553" sldId="2467"/>
            <ac:spMk id="6" creationId="{341C59DD-1CEE-47E7-9A09-51E9B4053D34}"/>
          </ac:spMkLst>
        </pc:spChg>
        <pc:picChg chg="add del mod">
          <ac:chgData name="Eldert Grootenboer" userId="3fe8758b2c2b58d2" providerId="LiveId" clId="{63338091-D22A-4471-A724-48847A3F5740}" dt="2020-08-29T13:23:55.699" v="3"/>
          <ac:picMkLst>
            <pc:docMk/>
            <pc:sldMk cId="231460553" sldId="2467"/>
            <ac:picMk id="1026" creationId="{9EB7A572-7BFC-4B4F-9333-49C7C3A5415E}"/>
          </ac:picMkLst>
        </pc:picChg>
      </pc:sldChg>
      <pc:sldChg chg="addSp delSp modSp new mod setBg">
        <pc:chgData name="Eldert Grootenboer" userId="3fe8758b2c2b58d2" providerId="LiveId" clId="{63338091-D22A-4471-A724-48847A3F5740}" dt="2020-08-29T15:31:54.845" v="1965" actId="12100"/>
        <pc:sldMkLst>
          <pc:docMk/>
          <pc:sldMk cId="2442968695" sldId="2468"/>
        </pc:sldMkLst>
        <pc:spChg chg="mod">
          <ac:chgData name="Eldert Grootenboer" userId="3fe8758b2c2b58d2" providerId="LiveId" clId="{63338091-D22A-4471-A724-48847A3F5740}" dt="2020-08-29T14:43:23.770" v="1307" actId="26606"/>
          <ac:spMkLst>
            <pc:docMk/>
            <pc:sldMk cId="2442968695" sldId="2468"/>
            <ac:spMk id="2" creationId="{E090EC2D-8049-4E25-9D0A-E3A860A87847}"/>
          </ac:spMkLst>
        </pc:spChg>
        <pc:spChg chg="del mod">
          <ac:chgData name="Eldert Grootenboer" userId="3fe8758b2c2b58d2" providerId="LiveId" clId="{63338091-D22A-4471-A724-48847A3F5740}" dt="2020-08-29T13:31:51.040" v="116"/>
          <ac:spMkLst>
            <pc:docMk/>
            <pc:sldMk cId="2442968695" sldId="2468"/>
            <ac:spMk id="3" creationId="{311EBF86-96FD-4B53-86DD-9E8773DA4243}"/>
          </ac:spMkLst>
        </pc:spChg>
        <pc:spChg chg="add del mod">
          <ac:chgData name="Eldert Grootenboer" userId="3fe8758b2c2b58d2" providerId="LiveId" clId="{63338091-D22A-4471-A724-48847A3F5740}" dt="2020-08-29T14:43:29.262" v="1309"/>
          <ac:spMkLst>
            <pc:docMk/>
            <pc:sldMk cId="2442968695" sldId="2468"/>
            <ac:spMk id="6" creationId="{5404BF31-1879-4254-A675-45469283CDE1}"/>
          </ac:spMkLst>
        </pc:spChg>
        <pc:spChg chg="add del">
          <ac:chgData name="Eldert Grootenboer" userId="3fe8758b2c2b58d2" providerId="LiveId" clId="{63338091-D22A-4471-A724-48847A3F5740}" dt="2020-08-29T14:43:23.770" v="1307" actId="26606"/>
          <ac:spMkLst>
            <pc:docMk/>
            <pc:sldMk cId="2442968695" sldId="2468"/>
            <ac:spMk id="9" creationId="{6C4028FD-8BAA-4A19-BFDE-594D991B7552}"/>
          </ac:spMkLst>
        </pc:spChg>
        <pc:graphicFrameChg chg="add del mod modGraphic">
          <ac:chgData name="Eldert Grootenboer" userId="3fe8758b2c2b58d2" providerId="LiveId" clId="{63338091-D22A-4471-A724-48847A3F5740}" dt="2020-08-29T14:43:27.285" v="1308" actId="478"/>
          <ac:graphicFrameMkLst>
            <pc:docMk/>
            <pc:sldMk cId="2442968695" sldId="2468"/>
            <ac:graphicFrameMk id="4" creationId="{20E7DA3C-A996-41E7-81DC-4A8B88B0ACDB}"/>
          </ac:graphicFrameMkLst>
        </pc:graphicFrameChg>
        <pc:graphicFrameChg chg="add mod">
          <ac:chgData name="Eldert Grootenboer" userId="3fe8758b2c2b58d2" providerId="LiveId" clId="{63338091-D22A-4471-A724-48847A3F5740}" dt="2020-08-29T15:31:54.845" v="1965" actId="12100"/>
          <ac:graphicFrameMkLst>
            <pc:docMk/>
            <pc:sldMk cId="2442968695" sldId="2468"/>
            <ac:graphicFrameMk id="8" creationId="{34B7AF18-9348-4B92-BFFC-3ACD20C781D0}"/>
          </ac:graphicFrameMkLst>
        </pc:graphicFrameChg>
      </pc:sldChg>
      <pc:sldChg chg="addSp delSp modSp add del mod setBg setClrOvrMap">
        <pc:chgData name="Eldert Grootenboer" userId="3fe8758b2c2b58d2" providerId="LiveId" clId="{63338091-D22A-4471-A724-48847A3F5740}" dt="2020-08-29T14:44:09.431" v="1312" actId="47"/>
        <pc:sldMkLst>
          <pc:docMk/>
          <pc:sldMk cId="1588023152" sldId="2469"/>
        </pc:sldMkLst>
        <pc:spChg chg="mod">
          <ac:chgData name="Eldert Grootenboer" userId="3fe8758b2c2b58d2" providerId="LiveId" clId="{63338091-D22A-4471-A724-48847A3F5740}" dt="2020-08-29T13:31:33.760" v="113" actId="26606"/>
          <ac:spMkLst>
            <pc:docMk/>
            <pc:sldMk cId="1588023152" sldId="2469"/>
            <ac:spMk id="2" creationId="{E090EC2D-8049-4E25-9D0A-E3A860A87847}"/>
          </ac:spMkLst>
        </pc:spChg>
        <pc:spChg chg="del">
          <ac:chgData name="Eldert Grootenboer" userId="3fe8758b2c2b58d2" providerId="LiveId" clId="{63338091-D22A-4471-A724-48847A3F5740}" dt="2020-08-29T13:31:33.760" v="113" actId="26606"/>
          <ac:spMkLst>
            <pc:docMk/>
            <pc:sldMk cId="1588023152" sldId="2469"/>
            <ac:spMk id="3" creationId="{311EBF86-96FD-4B53-86DD-9E8773DA4243}"/>
          </ac:spMkLst>
        </pc:spChg>
        <pc:spChg chg="add">
          <ac:chgData name="Eldert Grootenboer" userId="3fe8758b2c2b58d2" providerId="LiveId" clId="{63338091-D22A-4471-A724-48847A3F5740}" dt="2020-08-29T13:31:33.760" v="113" actId="26606"/>
          <ac:spMkLst>
            <pc:docMk/>
            <pc:sldMk cId="1588023152" sldId="2469"/>
            <ac:spMk id="10" creationId="{9228552E-C8B1-4A80-8448-0787CE0FC704}"/>
          </ac:spMkLst>
        </pc:spChg>
        <pc:graphicFrameChg chg="add">
          <ac:chgData name="Eldert Grootenboer" userId="3fe8758b2c2b58d2" providerId="LiveId" clId="{63338091-D22A-4471-A724-48847A3F5740}" dt="2020-08-29T13:31:33.760" v="113" actId="26606"/>
          <ac:graphicFrameMkLst>
            <pc:docMk/>
            <pc:sldMk cId="1588023152" sldId="2469"/>
            <ac:graphicFrameMk id="5" creationId="{617B3CCF-2659-419C-BFA8-FECC9BAD258A}"/>
          </ac:graphicFrameMkLst>
        </pc:graphicFrameChg>
        <pc:picChg chg="add">
          <ac:chgData name="Eldert Grootenboer" userId="3fe8758b2c2b58d2" providerId="LiveId" clId="{63338091-D22A-4471-A724-48847A3F5740}" dt="2020-08-29T13:31:33.760" v="113" actId="26606"/>
          <ac:picMkLst>
            <pc:docMk/>
            <pc:sldMk cId="1588023152" sldId="2469"/>
            <ac:picMk id="6" creationId="{573C87FD-6784-4C15-878A-CCECE75A71FC}"/>
          </ac:picMkLst>
        </pc:picChg>
      </pc:sldChg>
      <pc:sldChg chg="modSp add mod">
        <pc:chgData name="Eldert Grootenboer" userId="3fe8758b2c2b58d2" providerId="LiveId" clId="{63338091-D22A-4471-A724-48847A3F5740}" dt="2020-08-29T13:50:22.681" v="345" actId="20577"/>
        <pc:sldMkLst>
          <pc:docMk/>
          <pc:sldMk cId="1273414106" sldId="2470"/>
        </pc:sldMkLst>
        <pc:spChg chg="mod">
          <ac:chgData name="Eldert Grootenboer" userId="3fe8758b2c2b58d2" providerId="LiveId" clId="{63338091-D22A-4471-A724-48847A3F5740}" dt="2020-08-29T13:49:32.337" v="312" actId="255"/>
          <ac:spMkLst>
            <pc:docMk/>
            <pc:sldMk cId="1273414106" sldId="2470"/>
            <ac:spMk id="4" creationId="{44882D54-6628-4034-8FB2-53451B1C9923}"/>
          </ac:spMkLst>
        </pc:spChg>
        <pc:spChg chg="mod">
          <ac:chgData name="Eldert Grootenboer" userId="3fe8758b2c2b58d2" providerId="LiveId" clId="{63338091-D22A-4471-A724-48847A3F5740}" dt="2020-08-29T13:50:22.681" v="345" actId="20577"/>
          <ac:spMkLst>
            <pc:docMk/>
            <pc:sldMk cId="1273414106" sldId="2470"/>
            <ac:spMk id="6" creationId="{341C59DD-1CEE-47E7-9A09-51E9B4053D34}"/>
          </ac:spMkLst>
        </pc:spChg>
      </pc:sldChg>
      <pc:sldChg chg="modSp new mod modAnim">
        <pc:chgData name="Eldert Grootenboer" userId="3fe8758b2c2b58d2" providerId="LiveId" clId="{63338091-D22A-4471-A724-48847A3F5740}" dt="2020-08-29T14:04:39.355" v="488" actId="368"/>
        <pc:sldMkLst>
          <pc:docMk/>
          <pc:sldMk cId="3003157003" sldId="2471"/>
        </pc:sldMkLst>
        <pc:spChg chg="mod">
          <ac:chgData name="Eldert Grootenboer" userId="3fe8758b2c2b58d2" providerId="LiveId" clId="{63338091-D22A-4471-A724-48847A3F5740}" dt="2020-08-29T13:45:52.976" v="245" actId="20577"/>
          <ac:spMkLst>
            <pc:docMk/>
            <pc:sldMk cId="3003157003" sldId="2471"/>
            <ac:spMk id="2" creationId="{5DFEA802-FD64-4FD6-A5FC-A20769D53468}"/>
          </ac:spMkLst>
        </pc:spChg>
        <pc:spChg chg="mod">
          <ac:chgData name="Eldert Grootenboer" userId="3fe8758b2c2b58d2" providerId="LiveId" clId="{63338091-D22A-4471-A724-48847A3F5740}" dt="2020-08-29T14:04:39.355" v="488" actId="368"/>
          <ac:spMkLst>
            <pc:docMk/>
            <pc:sldMk cId="3003157003" sldId="2471"/>
            <ac:spMk id="3" creationId="{8DD76ED4-3CAB-45DF-9305-BA03C1C08C70}"/>
          </ac:spMkLst>
        </pc:spChg>
      </pc:sldChg>
      <pc:sldChg chg="addSp delSp modSp new mod modClrScheme chgLayout">
        <pc:chgData name="Eldert Grootenboer" userId="3fe8758b2c2b58d2" providerId="LiveId" clId="{63338091-D22A-4471-A724-48847A3F5740}" dt="2020-08-29T13:52:28.265" v="376" actId="1440"/>
        <pc:sldMkLst>
          <pc:docMk/>
          <pc:sldMk cId="3750077322" sldId="2472"/>
        </pc:sldMkLst>
        <pc:spChg chg="del mod ord">
          <ac:chgData name="Eldert Grootenboer" userId="3fe8758b2c2b58d2" providerId="LiveId" clId="{63338091-D22A-4471-A724-48847A3F5740}" dt="2020-08-29T13:50:40.495" v="347" actId="700"/>
          <ac:spMkLst>
            <pc:docMk/>
            <pc:sldMk cId="3750077322" sldId="2472"/>
            <ac:spMk id="2" creationId="{5183FE10-5761-426B-AF7E-49020284498F}"/>
          </ac:spMkLst>
        </pc:spChg>
        <pc:spChg chg="del mod ord">
          <ac:chgData name="Eldert Grootenboer" userId="3fe8758b2c2b58d2" providerId="LiveId" clId="{63338091-D22A-4471-A724-48847A3F5740}" dt="2020-08-29T13:50:40.495" v="347" actId="700"/>
          <ac:spMkLst>
            <pc:docMk/>
            <pc:sldMk cId="3750077322" sldId="2472"/>
            <ac:spMk id="3" creationId="{8CC0155C-FA59-471F-B1C8-98487D8530D1}"/>
          </ac:spMkLst>
        </pc:spChg>
        <pc:spChg chg="add mod ord">
          <ac:chgData name="Eldert Grootenboer" userId="3fe8758b2c2b58d2" providerId="LiveId" clId="{63338091-D22A-4471-A724-48847A3F5740}" dt="2020-08-29T13:50:56.631" v="374" actId="20577"/>
          <ac:spMkLst>
            <pc:docMk/>
            <pc:sldMk cId="3750077322" sldId="2472"/>
            <ac:spMk id="4" creationId="{CAD45C1C-064E-4C06-809D-DAAB5818396D}"/>
          </ac:spMkLst>
        </pc:spChg>
        <pc:spChg chg="add del mod ord">
          <ac:chgData name="Eldert Grootenboer" userId="3fe8758b2c2b58d2" providerId="LiveId" clId="{63338091-D22A-4471-A724-48847A3F5740}" dt="2020-08-29T13:52:00.344" v="375"/>
          <ac:spMkLst>
            <pc:docMk/>
            <pc:sldMk cId="3750077322" sldId="2472"/>
            <ac:spMk id="5" creationId="{38BAED10-6672-4DD2-B3DA-DF4E09992D6C}"/>
          </ac:spMkLst>
        </pc:spChg>
        <pc:picChg chg="add mod">
          <ac:chgData name="Eldert Grootenboer" userId="3fe8758b2c2b58d2" providerId="LiveId" clId="{63338091-D22A-4471-A724-48847A3F5740}" dt="2020-08-29T13:52:28.265" v="376" actId="1440"/>
          <ac:picMkLst>
            <pc:docMk/>
            <pc:sldMk cId="3750077322" sldId="2472"/>
            <ac:picMk id="2050" creationId="{F8BCC15E-9197-40D5-B307-FCD9EDB90B8E}"/>
          </ac:picMkLst>
        </pc:picChg>
      </pc:sldChg>
      <pc:sldChg chg="modSp new mod modAnim">
        <pc:chgData name="Eldert Grootenboer" userId="3fe8758b2c2b58d2" providerId="LiveId" clId="{63338091-D22A-4471-A724-48847A3F5740}" dt="2020-08-29T14:05:55.149" v="503"/>
        <pc:sldMkLst>
          <pc:docMk/>
          <pc:sldMk cId="2001695294" sldId="2473"/>
        </pc:sldMkLst>
        <pc:spChg chg="mod">
          <ac:chgData name="Eldert Grootenboer" userId="3fe8758b2c2b58d2" providerId="LiveId" clId="{63338091-D22A-4471-A724-48847A3F5740}" dt="2020-08-29T13:54:27.505" v="404" actId="20577"/>
          <ac:spMkLst>
            <pc:docMk/>
            <pc:sldMk cId="2001695294" sldId="2473"/>
            <ac:spMk id="2" creationId="{FCA975D5-CF5F-4A4D-AD70-1C52D02413ED}"/>
          </ac:spMkLst>
        </pc:spChg>
        <pc:spChg chg="mod">
          <ac:chgData name="Eldert Grootenboer" userId="3fe8758b2c2b58d2" providerId="LiveId" clId="{63338091-D22A-4471-A724-48847A3F5740}" dt="2020-08-29T14:01:47.368" v="466" actId="6549"/>
          <ac:spMkLst>
            <pc:docMk/>
            <pc:sldMk cId="2001695294" sldId="2473"/>
            <ac:spMk id="3" creationId="{E89E288C-042A-4A86-A0FA-AF954EB3151A}"/>
          </ac:spMkLst>
        </pc:spChg>
      </pc:sldChg>
      <pc:sldChg chg="addSp delSp modSp new add del mod setBg modClrScheme chgLayout">
        <pc:chgData name="Eldert Grootenboer" userId="3fe8758b2c2b58d2" providerId="LiveId" clId="{63338091-D22A-4471-A724-48847A3F5740}" dt="2020-08-29T14:04:17.438" v="487" actId="1076"/>
        <pc:sldMkLst>
          <pc:docMk/>
          <pc:sldMk cId="2481898040" sldId="2474"/>
        </pc:sldMkLst>
        <pc:spChg chg="mod ord">
          <ac:chgData name="Eldert Grootenboer" userId="3fe8758b2c2b58d2" providerId="LiveId" clId="{63338091-D22A-4471-A724-48847A3F5740}" dt="2020-08-29T14:03:50.779" v="482" actId="26606"/>
          <ac:spMkLst>
            <pc:docMk/>
            <pc:sldMk cId="2481898040" sldId="2474"/>
            <ac:spMk id="2" creationId="{E55F7FBC-5622-4813-A52D-D87743E89924}"/>
          </ac:spMkLst>
        </pc:spChg>
        <pc:spChg chg="del mod">
          <ac:chgData name="Eldert Grootenboer" userId="3fe8758b2c2b58d2" providerId="LiveId" clId="{63338091-D22A-4471-A724-48847A3F5740}" dt="2020-08-29T14:02:17.254" v="472"/>
          <ac:spMkLst>
            <pc:docMk/>
            <pc:sldMk cId="2481898040" sldId="2474"/>
            <ac:spMk id="3" creationId="{44AB4EDD-4194-4A48-8C03-4D0F8984B413}"/>
          </ac:spMkLst>
        </pc:spChg>
        <pc:spChg chg="add del mod">
          <ac:chgData name="Eldert Grootenboer" userId="3fe8758b2c2b58d2" providerId="LiveId" clId="{63338091-D22A-4471-A724-48847A3F5740}" dt="2020-08-29T14:02:17.254" v="472"/>
          <ac:spMkLst>
            <pc:docMk/>
            <pc:sldMk cId="2481898040" sldId="2474"/>
            <ac:spMk id="4" creationId="{3AE77E54-4D4E-4299-83FE-FA0218B71B9E}"/>
          </ac:spMkLst>
        </pc:spChg>
        <pc:spChg chg="add del mod">
          <ac:chgData name="Eldert Grootenboer" userId="3fe8758b2c2b58d2" providerId="LiveId" clId="{63338091-D22A-4471-A724-48847A3F5740}" dt="2020-08-29T14:03:17.183" v="475" actId="700"/>
          <ac:spMkLst>
            <pc:docMk/>
            <pc:sldMk cId="2481898040" sldId="2474"/>
            <ac:spMk id="5" creationId="{F9A6BCF7-FB63-4149-857F-ED0A45AE37C9}"/>
          </ac:spMkLst>
        </pc:spChg>
        <pc:spChg chg="add del">
          <ac:chgData name="Eldert Grootenboer" userId="3fe8758b2c2b58d2" providerId="LiveId" clId="{63338091-D22A-4471-A724-48847A3F5740}" dt="2020-08-29T14:03:40.187" v="479" actId="26606"/>
          <ac:spMkLst>
            <pc:docMk/>
            <pc:sldMk cId="2481898040" sldId="2474"/>
            <ac:spMk id="7" creationId="{7905BA41-EE6E-4F80-8636-447F22DD729A}"/>
          </ac:spMkLst>
        </pc:spChg>
        <pc:spChg chg="add del">
          <ac:chgData name="Eldert Grootenboer" userId="3fe8758b2c2b58d2" providerId="LiveId" clId="{63338091-D22A-4471-A724-48847A3F5740}" dt="2020-08-29T14:03:40.187" v="479" actId="26606"/>
          <ac:spMkLst>
            <pc:docMk/>
            <pc:sldMk cId="2481898040" sldId="2474"/>
            <ac:spMk id="8" creationId="{CD7549B2-EE05-4558-8C64-AC46755F2B25}"/>
          </ac:spMkLst>
        </pc:spChg>
        <pc:spChg chg="add del">
          <ac:chgData name="Eldert Grootenboer" userId="3fe8758b2c2b58d2" providerId="LiveId" clId="{63338091-D22A-4471-A724-48847A3F5740}" dt="2020-08-29T14:03:35.225" v="477" actId="26606"/>
          <ac:spMkLst>
            <pc:docMk/>
            <pc:sldMk cId="2481898040" sldId="2474"/>
            <ac:spMk id="9" creationId="{35555856-9970-4BC3-9AA9-6A917F53AFBD}"/>
          </ac:spMkLst>
        </pc:spChg>
        <pc:spChg chg="add del">
          <ac:chgData name="Eldert Grootenboer" userId="3fe8758b2c2b58d2" providerId="LiveId" clId="{63338091-D22A-4471-A724-48847A3F5740}" dt="2020-08-29T14:03:35.225" v="477" actId="26606"/>
          <ac:spMkLst>
            <pc:docMk/>
            <pc:sldMk cId="2481898040" sldId="2474"/>
            <ac:spMk id="13" creationId="{13722DD7-BA73-4776-93A3-94491FEF7260}"/>
          </ac:spMkLst>
        </pc:spChg>
        <pc:spChg chg="add del">
          <ac:chgData name="Eldert Grootenboer" userId="3fe8758b2c2b58d2" providerId="LiveId" clId="{63338091-D22A-4471-A724-48847A3F5740}" dt="2020-08-29T14:03:50.779" v="482" actId="26606"/>
          <ac:spMkLst>
            <pc:docMk/>
            <pc:sldMk cId="2481898040" sldId="2474"/>
            <ac:spMk id="17" creationId="{3E443FD7-A66B-4AA0-872D-B088B9BC5F17}"/>
          </ac:spMkLst>
        </pc:spChg>
        <pc:spChg chg="add del">
          <ac:chgData name="Eldert Grootenboer" userId="3fe8758b2c2b58d2" providerId="LiveId" clId="{63338091-D22A-4471-A724-48847A3F5740}" dt="2020-08-29T14:03:50.779" v="482" actId="26606"/>
          <ac:spMkLst>
            <pc:docMk/>
            <pc:sldMk cId="2481898040" sldId="2474"/>
            <ac:spMk id="19" creationId="{C04BE0EF-3561-49B4-9A29-F283168A91C7}"/>
          </ac:spMkLst>
        </pc:spChg>
        <pc:picChg chg="add del">
          <ac:chgData name="Eldert Grootenboer" userId="3fe8758b2c2b58d2" providerId="LiveId" clId="{63338091-D22A-4471-A724-48847A3F5740}" dt="2020-08-29T14:03:35.225" v="477" actId="26606"/>
          <ac:picMkLst>
            <pc:docMk/>
            <pc:sldMk cId="2481898040" sldId="2474"/>
            <ac:picMk id="6" creationId="{BED0BD2D-51B2-430B-80DB-191B4551645A}"/>
          </ac:picMkLst>
        </pc:picChg>
        <pc:picChg chg="add del">
          <ac:chgData name="Eldert Grootenboer" userId="3fe8758b2c2b58d2" providerId="LiveId" clId="{63338091-D22A-4471-A724-48847A3F5740}" dt="2020-08-29T14:03:40.187" v="479" actId="26606"/>
          <ac:picMkLst>
            <pc:docMk/>
            <pc:sldMk cId="2481898040" sldId="2474"/>
            <ac:picMk id="10" creationId="{F5A87A29-F80A-44FA-896A-7E3D16A73C3E}"/>
          </ac:picMkLst>
        </pc:picChg>
        <pc:picChg chg="add del">
          <ac:chgData name="Eldert Grootenboer" userId="3fe8758b2c2b58d2" providerId="LiveId" clId="{63338091-D22A-4471-A724-48847A3F5740}" dt="2020-08-29T14:03:35.225" v="477" actId="26606"/>
          <ac:picMkLst>
            <pc:docMk/>
            <pc:sldMk cId="2481898040" sldId="2474"/>
            <ac:picMk id="11" creationId="{7F487851-BFAF-46D8-A1ED-50CAD6E46F59}"/>
          </ac:picMkLst>
        </pc:picChg>
        <pc:picChg chg="add del mod">
          <ac:chgData name="Eldert Grootenboer" userId="3fe8758b2c2b58d2" providerId="LiveId" clId="{63338091-D22A-4471-A724-48847A3F5740}" dt="2020-08-29T14:03:51.389" v="483" actId="22"/>
          <ac:picMkLst>
            <pc:docMk/>
            <pc:sldMk cId="2481898040" sldId="2474"/>
            <ac:picMk id="12" creationId="{95E4C76F-FAAB-4374-9D19-8F079358A489}"/>
          </ac:picMkLst>
        </pc:picChg>
        <pc:picChg chg="add del">
          <ac:chgData name="Eldert Grootenboer" userId="3fe8758b2c2b58d2" providerId="LiveId" clId="{63338091-D22A-4471-A724-48847A3F5740}" dt="2020-08-29T14:03:55.771" v="485" actId="22"/>
          <ac:picMkLst>
            <pc:docMk/>
            <pc:sldMk cId="2481898040" sldId="2474"/>
            <ac:picMk id="15" creationId="{C732A667-E64C-423D-B708-B3C08EFE8EAF}"/>
          </ac:picMkLst>
        </pc:picChg>
        <pc:picChg chg="add mod">
          <ac:chgData name="Eldert Grootenboer" userId="3fe8758b2c2b58d2" providerId="LiveId" clId="{63338091-D22A-4471-A724-48847A3F5740}" dt="2020-08-29T14:04:17.438" v="487" actId="1076"/>
          <ac:picMkLst>
            <pc:docMk/>
            <pc:sldMk cId="2481898040" sldId="2474"/>
            <ac:picMk id="16" creationId="{9EB21059-A5FC-40DC-8750-07803047EEF1}"/>
          </ac:picMkLst>
        </pc:picChg>
      </pc:sldChg>
      <pc:sldChg chg="addSp delSp modSp new mod modClrScheme chgLayout">
        <pc:chgData name="Eldert Grootenboer" userId="3fe8758b2c2b58d2" providerId="LiveId" clId="{63338091-D22A-4471-A724-48847A3F5740}" dt="2020-08-29T14:13:34.608" v="631"/>
        <pc:sldMkLst>
          <pc:docMk/>
          <pc:sldMk cId="153154303" sldId="2475"/>
        </pc:sldMkLst>
        <pc:spChg chg="del mod ord">
          <ac:chgData name="Eldert Grootenboer" userId="3fe8758b2c2b58d2" providerId="LiveId" clId="{63338091-D22A-4471-A724-48847A3F5740}" dt="2020-08-29T14:06:18.946" v="505" actId="700"/>
          <ac:spMkLst>
            <pc:docMk/>
            <pc:sldMk cId="153154303" sldId="2475"/>
            <ac:spMk id="2" creationId="{30386F49-1A7B-4178-9440-D339026C2E68}"/>
          </ac:spMkLst>
        </pc:spChg>
        <pc:spChg chg="add mod ord">
          <ac:chgData name="Eldert Grootenboer" userId="3fe8758b2c2b58d2" providerId="LiveId" clId="{63338091-D22A-4471-A724-48847A3F5740}" dt="2020-08-29T14:11:39.044" v="627" actId="20577"/>
          <ac:spMkLst>
            <pc:docMk/>
            <pc:sldMk cId="153154303" sldId="2475"/>
            <ac:spMk id="3" creationId="{495625A9-D32D-4727-9881-BA9E6B066063}"/>
          </ac:spMkLst>
        </pc:spChg>
        <pc:spChg chg="add del mod ord">
          <ac:chgData name="Eldert Grootenboer" userId="3fe8758b2c2b58d2" providerId="LiveId" clId="{63338091-D22A-4471-A724-48847A3F5740}" dt="2020-08-29T14:10:30.155" v="577"/>
          <ac:spMkLst>
            <pc:docMk/>
            <pc:sldMk cId="153154303" sldId="2475"/>
            <ac:spMk id="4" creationId="{915F303A-06E8-4826-96A9-3B89733FD753}"/>
          </ac:spMkLst>
        </pc:spChg>
        <pc:spChg chg="add del mod">
          <ac:chgData name="Eldert Grootenboer" userId="3fe8758b2c2b58d2" providerId="LiveId" clId="{63338091-D22A-4471-A724-48847A3F5740}" dt="2020-08-29T14:12:26.877" v="629"/>
          <ac:spMkLst>
            <pc:docMk/>
            <pc:sldMk cId="153154303" sldId="2475"/>
            <ac:spMk id="9" creationId="{EC37465C-44A9-4C98-808A-13199BADE187}"/>
          </ac:spMkLst>
        </pc:spChg>
        <pc:spChg chg="add del mod">
          <ac:chgData name="Eldert Grootenboer" userId="3fe8758b2c2b58d2" providerId="LiveId" clId="{63338091-D22A-4471-A724-48847A3F5740}" dt="2020-08-29T14:12:25.535" v="628" actId="478"/>
          <ac:spMkLst>
            <pc:docMk/>
            <pc:sldMk cId="153154303" sldId="2475"/>
            <ac:spMk id="10" creationId="{94EB9F7E-9285-427C-A759-407FBA21930F}"/>
          </ac:spMkLst>
        </pc:spChg>
        <pc:picChg chg="add del mod">
          <ac:chgData name="Eldert Grootenboer" userId="3fe8758b2c2b58d2" providerId="LiveId" clId="{63338091-D22A-4471-A724-48847A3F5740}" dt="2020-08-29T14:08:48.723" v="574"/>
          <ac:picMkLst>
            <pc:docMk/>
            <pc:sldMk cId="153154303" sldId="2475"/>
            <ac:picMk id="5" creationId="{A13EFDFF-A5B7-4771-A2F6-9F8C15321627}"/>
          </ac:picMkLst>
        </pc:picChg>
        <pc:picChg chg="add del mod">
          <ac:chgData name="Eldert Grootenboer" userId="3fe8758b2c2b58d2" providerId="LiveId" clId="{63338091-D22A-4471-A724-48847A3F5740}" dt="2020-08-29T14:12:25.535" v="628" actId="478"/>
          <ac:picMkLst>
            <pc:docMk/>
            <pc:sldMk cId="153154303" sldId="2475"/>
            <ac:picMk id="6" creationId="{2C8D7F72-6E95-4CAF-A59D-45BAAAD792D2}"/>
          </ac:picMkLst>
        </pc:picChg>
        <pc:picChg chg="add mod">
          <ac:chgData name="Eldert Grootenboer" userId="3fe8758b2c2b58d2" providerId="LiveId" clId="{63338091-D22A-4471-A724-48847A3F5740}" dt="2020-08-29T14:12:26.877" v="629"/>
          <ac:picMkLst>
            <pc:docMk/>
            <pc:sldMk cId="153154303" sldId="2475"/>
            <ac:picMk id="11" creationId="{9481C371-4712-4EC6-A0A2-AC02A34AA4DD}"/>
          </ac:picMkLst>
        </pc:picChg>
        <pc:picChg chg="add del">
          <ac:chgData name="Eldert Grootenboer" userId="3fe8758b2c2b58d2" providerId="LiveId" clId="{63338091-D22A-4471-A724-48847A3F5740}" dt="2020-08-29T14:13:34.608" v="631"/>
          <ac:picMkLst>
            <pc:docMk/>
            <pc:sldMk cId="153154303" sldId="2475"/>
            <ac:picMk id="12" creationId="{5CF0939E-8965-4979-96EF-E0A3B7C6D4CA}"/>
          </ac:picMkLst>
        </pc:picChg>
        <pc:picChg chg="add del mod">
          <ac:chgData name="Eldert Grootenboer" userId="3fe8758b2c2b58d2" providerId="LiveId" clId="{63338091-D22A-4471-A724-48847A3F5740}" dt="2020-08-29T14:08:01.646" v="572"/>
          <ac:picMkLst>
            <pc:docMk/>
            <pc:sldMk cId="153154303" sldId="2475"/>
            <ac:picMk id="4098" creationId="{24EDF84A-F32B-41CC-8E40-0150F16CA59A}"/>
          </ac:picMkLst>
        </pc:picChg>
        <pc:picChg chg="add del mod">
          <ac:chgData name="Eldert Grootenboer" userId="3fe8758b2c2b58d2" providerId="LiveId" clId="{63338091-D22A-4471-A724-48847A3F5740}" dt="2020-08-29T14:09:28.027" v="576"/>
          <ac:picMkLst>
            <pc:docMk/>
            <pc:sldMk cId="153154303" sldId="2475"/>
            <ac:picMk id="4100" creationId="{5A72E78B-9AA8-4BA2-9872-7C2AF43972A1}"/>
          </ac:picMkLst>
        </pc:picChg>
      </pc:sldChg>
      <pc:sldChg chg="new del">
        <pc:chgData name="Eldert Grootenboer" userId="3fe8758b2c2b58d2" providerId="LiveId" clId="{63338091-D22A-4471-A724-48847A3F5740}" dt="2020-08-29T14:00:39.020" v="455" actId="680"/>
        <pc:sldMkLst>
          <pc:docMk/>
          <pc:sldMk cId="1976356583" sldId="2475"/>
        </pc:sldMkLst>
      </pc:sldChg>
      <pc:sldChg chg="addSp delSp modSp new mod modAnim modNotesTx">
        <pc:chgData name="Eldert Grootenboer" userId="3fe8758b2c2b58d2" providerId="LiveId" clId="{63338091-D22A-4471-A724-48847A3F5740}" dt="2020-08-29T15:31:33.170" v="1964" actId="208"/>
        <pc:sldMkLst>
          <pc:docMk/>
          <pc:sldMk cId="2733932280" sldId="2476"/>
        </pc:sldMkLst>
        <pc:spChg chg="mod">
          <ac:chgData name="Eldert Grootenboer" userId="3fe8758b2c2b58d2" providerId="LiveId" clId="{63338091-D22A-4471-A724-48847A3F5740}" dt="2020-08-29T14:15:30.500" v="656" actId="20577"/>
          <ac:spMkLst>
            <pc:docMk/>
            <pc:sldMk cId="2733932280" sldId="2476"/>
            <ac:spMk id="2" creationId="{ECFFE312-DF29-4BC9-9431-F4BCCC021E1D}"/>
          </ac:spMkLst>
        </pc:spChg>
        <pc:spChg chg="mod">
          <ac:chgData name="Eldert Grootenboer" userId="3fe8758b2c2b58d2" providerId="LiveId" clId="{63338091-D22A-4471-A724-48847A3F5740}" dt="2020-08-29T14:15:43.100" v="657"/>
          <ac:spMkLst>
            <pc:docMk/>
            <pc:sldMk cId="2733932280" sldId="2476"/>
            <ac:spMk id="4" creationId="{1877E215-D996-48CC-893F-978F60B2F8AB}"/>
          </ac:spMkLst>
        </pc:spChg>
        <pc:spChg chg="mod">
          <ac:chgData name="Eldert Grootenboer" userId="3fe8758b2c2b58d2" providerId="LiveId" clId="{63338091-D22A-4471-A724-48847A3F5740}" dt="2020-08-29T14:15:43.100" v="657"/>
          <ac:spMkLst>
            <pc:docMk/>
            <pc:sldMk cId="2733932280" sldId="2476"/>
            <ac:spMk id="5" creationId="{B97107BF-9DB1-4128-BF40-D8BCEA4F8D0A}"/>
          </ac:spMkLst>
        </pc:spChg>
        <pc:spChg chg="add mod topLvl">
          <ac:chgData name="Eldert Grootenboer" userId="3fe8758b2c2b58d2" providerId="LiveId" clId="{63338091-D22A-4471-A724-48847A3F5740}" dt="2020-08-29T15:30:39.064" v="1954" actId="208"/>
          <ac:spMkLst>
            <pc:docMk/>
            <pc:sldMk cId="2733932280" sldId="2476"/>
            <ac:spMk id="7" creationId="{C3607409-A9A6-49F7-B665-AD67E13687D8}"/>
          </ac:spMkLst>
        </pc:spChg>
        <pc:spChg chg="mod">
          <ac:chgData name="Eldert Grootenboer" userId="3fe8758b2c2b58d2" providerId="LiveId" clId="{63338091-D22A-4471-A724-48847A3F5740}" dt="2020-08-29T14:15:58.329" v="660"/>
          <ac:spMkLst>
            <pc:docMk/>
            <pc:sldMk cId="2733932280" sldId="2476"/>
            <ac:spMk id="9" creationId="{D2F416DB-0F13-4CE1-9DA9-DACE554474B1}"/>
          </ac:spMkLst>
        </pc:spChg>
        <pc:spChg chg="mod">
          <ac:chgData name="Eldert Grootenboer" userId="3fe8758b2c2b58d2" providerId="LiveId" clId="{63338091-D22A-4471-A724-48847A3F5740}" dt="2020-08-29T14:15:58.329" v="660"/>
          <ac:spMkLst>
            <pc:docMk/>
            <pc:sldMk cId="2733932280" sldId="2476"/>
            <ac:spMk id="10" creationId="{9B278B75-FE94-479B-9515-2055E067151F}"/>
          </ac:spMkLst>
        </pc:spChg>
        <pc:spChg chg="mod">
          <ac:chgData name="Eldert Grootenboer" userId="3fe8758b2c2b58d2" providerId="LiveId" clId="{63338091-D22A-4471-A724-48847A3F5740}" dt="2020-08-29T14:15:58.329" v="660"/>
          <ac:spMkLst>
            <pc:docMk/>
            <pc:sldMk cId="2733932280" sldId="2476"/>
            <ac:spMk id="11" creationId="{3D0C3E4F-73B9-49A5-BE25-24533AF8AFD0}"/>
          </ac:spMkLst>
        </pc:spChg>
        <pc:spChg chg="mod">
          <ac:chgData name="Eldert Grootenboer" userId="3fe8758b2c2b58d2" providerId="LiveId" clId="{63338091-D22A-4471-A724-48847A3F5740}" dt="2020-08-29T14:15:58.329" v="660"/>
          <ac:spMkLst>
            <pc:docMk/>
            <pc:sldMk cId="2733932280" sldId="2476"/>
            <ac:spMk id="12" creationId="{130AAC69-BFA5-4C4F-9149-08D10AC3878B}"/>
          </ac:spMkLst>
        </pc:spChg>
        <pc:spChg chg="mod">
          <ac:chgData name="Eldert Grootenboer" userId="3fe8758b2c2b58d2" providerId="LiveId" clId="{63338091-D22A-4471-A724-48847A3F5740}" dt="2020-08-29T14:15:58.329" v="660"/>
          <ac:spMkLst>
            <pc:docMk/>
            <pc:sldMk cId="2733932280" sldId="2476"/>
            <ac:spMk id="13" creationId="{8A1FFEA1-7079-4245-9D0C-9D13DEFE5649}"/>
          </ac:spMkLst>
        </pc:spChg>
        <pc:spChg chg="mod">
          <ac:chgData name="Eldert Grootenboer" userId="3fe8758b2c2b58d2" providerId="LiveId" clId="{63338091-D22A-4471-A724-48847A3F5740}" dt="2020-08-29T14:22:06.313" v="683" actId="1076"/>
          <ac:spMkLst>
            <pc:docMk/>
            <pc:sldMk cId="2733932280" sldId="2476"/>
            <ac:spMk id="17" creationId="{1BA4328E-09E6-4F6D-9C17-94A778307AFF}"/>
          </ac:spMkLst>
        </pc:spChg>
        <pc:spChg chg="mod">
          <ac:chgData name="Eldert Grootenboer" userId="3fe8758b2c2b58d2" providerId="LiveId" clId="{63338091-D22A-4471-A724-48847A3F5740}" dt="2020-08-29T14:22:06.313" v="683" actId="1076"/>
          <ac:spMkLst>
            <pc:docMk/>
            <pc:sldMk cId="2733932280" sldId="2476"/>
            <ac:spMk id="18" creationId="{D23605CE-B2FF-46BC-ACA8-A1EC01283192}"/>
          </ac:spMkLst>
        </pc:spChg>
        <pc:spChg chg="mod">
          <ac:chgData name="Eldert Grootenboer" userId="3fe8758b2c2b58d2" providerId="LiveId" clId="{63338091-D22A-4471-A724-48847A3F5740}" dt="2020-08-29T14:22:06.313" v="683" actId="1076"/>
          <ac:spMkLst>
            <pc:docMk/>
            <pc:sldMk cId="2733932280" sldId="2476"/>
            <ac:spMk id="19" creationId="{8D987AEA-1A32-480B-8A0B-7B42AEF31B9F}"/>
          </ac:spMkLst>
        </pc:spChg>
        <pc:spChg chg="del mod">
          <ac:chgData name="Eldert Grootenboer" userId="3fe8758b2c2b58d2" providerId="LiveId" clId="{63338091-D22A-4471-A724-48847A3F5740}" dt="2020-08-29T14:20:15.220" v="671" actId="478"/>
          <ac:spMkLst>
            <pc:docMk/>
            <pc:sldMk cId="2733932280" sldId="2476"/>
            <ac:spMk id="20" creationId="{B93CEED8-04F2-49D9-9223-13CDC68461A1}"/>
          </ac:spMkLst>
        </pc:spChg>
        <pc:spChg chg="mod">
          <ac:chgData name="Eldert Grootenboer" userId="3fe8758b2c2b58d2" providerId="LiveId" clId="{63338091-D22A-4471-A724-48847A3F5740}" dt="2020-08-29T14:22:06.313" v="683" actId="1076"/>
          <ac:spMkLst>
            <pc:docMk/>
            <pc:sldMk cId="2733932280" sldId="2476"/>
            <ac:spMk id="21" creationId="{D00D14BF-0CE4-4F8D-A850-2B473A3D75B5}"/>
          </ac:spMkLst>
        </pc:spChg>
        <pc:spChg chg="mod">
          <ac:chgData name="Eldert Grootenboer" userId="3fe8758b2c2b58d2" providerId="LiveId" clId="{63338091-D22A-4471-A724-48847A3F5740}" dt="2020-08-29T14:22:06.313" v="683" actId="1076"/>
          <ac:spMkLst>
            <pc:docMk/>
            <pc:sldMk cId="2733932280" sldId="2476"/>
            <ac:spMk id="22" creationId="{5D9CF9FE-7045-4DAC-A32E-6AE226FE0F5F}"/>
          </ac:spMkLst>
        </pc:spChg>
        <pc:spChg chg="mod">
          <ac:chgData name="Eldert Grootenboer" userId="3fe8758b2c2b58d2" providerId="LiveId" clId="{63338091-D22A-4471-A724-48847A3F5740}" dt="2020-08-29T14:24:18.525" v="702" actId="14100"/>
          <ac:spMkLst>
            <pc:docMk/>
            <pc:sldMk cId="2733932280" sldId="2476"/>
            <ac:spMk id="24" creationId="{4CE2B669-1006-4892-9DAC-7FD1AA24DF8E}"/>
          </ac:spMkLst>
        </pc:spChg>
        <pc:spChg chg="mod">
          <ac:chgData name="Eldert Grootenboer" userId="3fe8758b2c2b58d2" providerId="LiveId" clId="{63338091-D22A-4471-A724-48847A3F5740}" dt="2020-08-29T14:24:18.525" v="702" actId="14100"/>
          <ac:spMkLst>
            <pc:docMk/>
            <pc:sldMk cId="2733932280" sldId="2476"/>
            <ac:spMk id="25" creationId="{24BC0B0C-2BD9-492E-B777-B2ECD3988C16}"/>
          </ac:spMkLst>
        </pc:spChg>
        <pc:spChg chg="del mod">
          <ac:chgData name="Eldert Grootenboer" userId="3fe8758b2c2b58d2" providerId="LiveId" clId="{63338091-D22A-4471-A724-48847A3F5740}" dt="2020-08-29T14:21:07.733" v="677" actId="478"/>
          <ac:spMkLst>
            <pc:docMk/>
            <pc:sldMk cId="2733932280" sldId="2476"/>
            <ac:spMk id="26" creationId="{0AEEB239-5EDA-4926-BC52-D0DB2DE04202}"/>
          </ac:spMkLst>
        </pc:spChg>
        <pc:spChg chg="del mod topLvl">
          <ac:chgData name="Eldert Grootenboer" userId="3fe8758b2c2b58d2" providerId="LiveId" clId="{63338091-D22A-4471-A724-48847A3F5740}" dt="2020-08-29T14:25:14.766" v="710" actId="478"/>
          <ac:spMkLst>
            <pc:docMk/>
            <pc:sldMk cId="2733932280" sldId="2476"/>
            <ac:spMk id="36" creationId="{6D2515FC-2D49-4DDE-A290-57C7A9448325}"/>
          </ac:spMkLst>
        </pc:spChg>
        <pc:spChg chg="del mod topLvl">
          <ac:chgData name="Eldert Grootenboer" userId="3fe8758b2c2b58d2" providerId="LiveId" clId="{63338091-D22A-4471-A724-48847A3F5740}" dt="2020-08-29T14:25:14.766" v="710" actId="478"/>
          <ac:spMkLst>
            <pc:docMk/>
            <pc:sldMk cId="2733932280" sldId="2476"/>
            <ac:spMk id="37" creationId="{FF09C227-1F5C-4447-A63A-FEB20DF390B1}"/>
          </ac:spMkLst>
        </pc:spChg>
        <pc:spChg chg="mod topLvl">
          <ac:chgData name="Eldert Grootenboer" userId="3fe8758b2c2b58d2" providerId="LiveId" clId="{63338091-D22A-4471-A724-48847A3F5740}" dt="2020-08-29T14:28:51.740" v="743" actId="165"/>
          <ac:spMkLst>
            <pc:docMk/>
            <pc:sldMk cId="2733932280" sldId="2476"/>
            <ac:spMk id="38" creationId="{92F64DB2-AD76-4CEF-B0C5-E6443DC4D1A0}"/>
          </ac:spMkLst>
        </pc:spChg>
        <pc:spChg chg="del mod topLvl">
          <ac:chgData name="Eldert Grootenboer" userId="3fe8758b2c2b58d2" providerId="LiveId" clId="{63338091-D22A-4471-A724-48847A3F5740}" dt="2020-08-29T14:25:14.766" v="710" actId="478"/>
          <ac:spMkLst>
            <pc:docMk/>
            <pc:sldMk cId="2733932280" sldId="2476"/>
            <ac:spMk id="39" creationId="{340E7250-CF4F-49D1-B5D9-9C2C1079E3B8}"/>
          </ac:spMkLst>
        </pc:spChg>
        <pc:spChg chg="del mod topLvl">
          <ac:chgData name="Eldert Grootenboer" userId="3fe8758b2c2b58d2" providerId="LiveId" clId="{63338091-D22A-4471-A724-48847A3F5740}" dt="2020-08-29T14:25:14.766" v="710" actId="478"/>
          <ac:spMkLst>
            <pc:docMk/>
            <pc:sldMk cId="2733932280" sldId="2476"/>
            <ac:spMk id="40" creationId="{CC87AA6E-8A9D-42EB-BDF9-9838AF354B1A}"/>
          </ac:spMkLst>
        </pc:spChg>
        <pc:spChg chg="mod topLvl">
          <ac:chgData name="Eldert Grootenboer" userId="3fe8758b2c2b58d2" providerId="LiveId" clId="{63338091-D22A-4471-A724-48847A3F5740}" dt="2020-08-29T14:28:51.740" v="743" actId="165"/>
          <ac:spMkLst>
            <pc:docMk/>
            <pc:sldMk cId="2733932280" sldId="2476"/>
            <ac:spMk id="41" creationId="{05AC4A55-40BB-4053-A648-D16A0A3B0284}"/>
          </ac:spMkLst>
        </pc:spChg>
        <pc:spChg chg="del mod topLvl">
          <ac:chgData name="Eldert Grootenboer" userId="3fe8758b2c2b58d2" providerId="LiveId" clId="{63338091-D22A-4471-A724-48847A3F5740}" dt="2020-08-29T14:25:14.766" v="710" actId="478"/>
          <ac:spMkLst>
            <pc:docMk/>
            <pc:sldMk cId="2733932280" sldId="2476"/>
            <ac:spMk id="42" creationId="{CB924F28-A3B1-46BC-A9D8-037E2985D763}"/>
          </ac:spMkLst>
        </pc:spChg>
        <pc:spChg chg="del mod topLvl">
          <ac:chgData name="Eldert Grootenboer" userId="3fe8758b2c2b58d2" providerId="LiveId" clId="{63338091-D22A-4471-A724-48847A3F5740}" dt="2020-08-29T14:25:14.766" v="710" actId="478"/>
          <ac:spMkLst>
            <pc:docMk/>
            <pc:sldMk cId="2733932280" sldId="2476"/>
            <ac:spMk id="43" creationId="{AB42A908-CDDE-4325-BE6C-560A65F8B757}"/>
          </ac:spMkLst>
        </pc:spChg>
        <pc:spChg chg="del mod topLvl">
          <ac:chgData name="Eldert Grootenboer" userId="3fe8758b2c2b58d2" providerId="LiveId" clId="{63338091-D22A-4471-A724-48847A3F5740}" dt="2020-08-29T14:25:14.766" v="710" actId="478"/>
          <ac:spMkLst>
            <pc:docMk/>
            <pc:sldMk cId="2733932280" sldId="2476"/>
            <ac:spMk id="44" creationId="{0BC69990-F693-4D39-8CFE-164318248228}"/>
          </ac:spMkLst>
        </pc:spChg>
        <pc:spChg chg="mod topLvl">
          <ac:chgData name="Eldert Grootenboer" userId="3fe8758b2c2b58d2" providerId="LiveId" clId="{63338091-D22A-4471-A724-48847A3F5740}" dt="2020-08-29T14:28:51.740" v="743" actId="165"/>
          <ac:spMkLst>
            <pc:docMk/>
            <pc:sldMk cId="2733932280" sldId="2476"/>
            <ac:spMk id="45" creationId="{D3FD199E-DDF3-43BE-8370-6CBFC494BD53}"/>
          </ac:spMkLst>
        </pc:spChg>
        <pc:spChg chg="mod topLvl">
          <ac:chgData name="Eldert Grootenboer" userId="3fe8758b2c2b58d2" providerId="LiveId" clId="{63338091-D22A-4471-A724-48847A3F5740}" dt="2020-08-29T14:28:51.740" v="743" actId="165"/>
          <ac:spMkLst>
            <pc:docMk/>
            <pc:sldMk cId="2733932280" sldId="2476"/>
            <ac:spMk id="46" creationId="{1D7E611A-8A84-4A65-B7AB-ED52C54B16C1}"/>
          </ac:spMkLst>
        </pc:spChg>
        <pc:spChg chg="del mod topLvl">
          <ac:chgData name="Eldert Grootenboer" userId="3fe8758b2c2b58d2" providerId="LiveId" clId="{63338091-D22A-4471-A724-48847A3F5740}" dt="2020-08-29T14:25:14.766" v="710" actId="478"/>
          <ac:spMkLst>
            <pc:docMk/>
            <pc:sldMk cId="2733932280" sldId="2476"/>
            <ac:spMk id="47" creationId="{0E7CE4D0-4E52-4EA8-BC44-A6A45CE9E4E1}"/>
          </ac:spMkLst>
        </pc:spChg>
        <pc:spChg chg="mod topLvl">
          <ac:chgData name="Eldert Grootenboer" userId="3fe8758b2c2b58d2" providerId="LiveId" clId="{63338091-D22A-4471-A724-48847A3F5740}" dt="2020-08-29T14:28:51.740" v="743" actId="165"/>
          <ac:spMkLst>
            <pc:docMk/>
            <pc:sldMk cId="2733932280" sldId="2476"/>
            <ac:spMk id="50" creationId="{248AA113-931D-4E44-B85A-659253E47631}"/>
          </ac:spMkLst>
        </pc:spChg>
        <pc:spChg chg="mod topLvl">
          <ac:chgData name="Eldert Grootenboer" userId="3fe8758b2c2b58d2" providerId="LiveId" clId="{63338091-D22A-4471-A724-48847A3F5740}" dt="2020-08-29T14:28:51.740" v="743" actId="165"/>
          <ac:spMkLst>
            <pc:docMk/>
            <pc:sldMk cId="2733932280" sldId="2476"/>
            <ac:spMk id="51" creationId="{ECA11428-A8B3-410F-9891-AACAE4236B60}"/>
          </ac:spMkLst>
        </pc:spChg>
        <pc:spChg chg="del mod topLvl">
          <ac:chgData name="Eldert Grootenboer" userId="3fe8758b2c2b58d2" providerId="LiveId" clId="{63338091-D22A-4471-A724-48847A3F5740}" dt="2020-08-29T14:25:33.313" v="714" actId="478"/>
          <ac:spMkLst>
            <pc:docMk/>
            <pc:sldMk cId="2733932280" sldId="2476"/>
            <ac:spMk id="52" creationId="{00399140-0E0D-4E8D-A3F3-2C1A11EF4509}"/>
          </ac:spMkLst>
        </pc:spChg>
        <pc:spChg chg="mod topLvl">
          <ac:chgData name="Eldert Grootenboer" userId="3fe8758b2c2b58d2" providerId="LiveId" clId="{63338091-D22A-4471-A724-48847A3F5740}" dt="2020-08-29T14:28:51.740" v="743" actId="165"/>
          <ac:spMkLst>
            <pc:docMk/>
            <pc:sldMk cId="2733932280" sldId="2476"/>
            <ac:spMk id="53" creationId="{64337409-B953-4DC5-93A4-9B65589EA16B}"/>
          </ac:spMkLst>
        </pc:spChg>
        <pc:spChg chg="mod topLvl">
          <ac:chgData name="Eldert Grootenboer" userId="3fe8758b2c2b58d2" providerId="LiveId" clId="{63338091-D22A-4471-A724-48847A3F5740}" dt="2020-08-29T14:28:51.740" v="743" actId="165"/>
          <ac:spMkLst>
            <pc:docMk/>
            <pc:sldMk cId="2733932280" sldId="2476"/>
            <ac:spMk id="54" creationId="{34AEC6E2-C75B-49CD-8C1C-47D9813CC670}"/>
          </ac:spMkLst>
        </pc:spChg>
        <pc:spChg chg="add mod">
          <ac:chgData name="Eldert Grootenboer" userId="3fe8758b2c2b58d2" providerId="LiveId" clId="{63338091-D22A-4471-A724-48847A3F5740}" dt="2020-08-29T14:25:44.365" v="717" actId="571"/>
          <ac:spMkLst>
            <pc:docMk/>
            <pc:sldMk cId="2733932280" sldId="2476"/>
            <ac:spMk id="55" creationId="{478F5462-A497-4945-BB48-7B9727B89C3E}"/>
          </ac:spMkLst>
        </pc:spChg>
        <pc:spChg chg="add mod">
          <ac:chgData name="Eldert Grootenboer" userId="3fe8758b2c2b58d2" providerId="LiveId" clId="{63338091-D22A-4471-A724-48847A3F5740}" dt="2020-08-29T14:25:44.365" v="717" actId="571"/>
          <ac:spMkLst>
            <pc:docMk/>
            <pc:sldMk cId="2733932280" sldId="2476"/>
            <ac:spMk id="56" creationId="{2C01CF0B-6742-48DB-A275-10F6F6A31018}"/>
          </ac:spMkLst>
        </pc:spChg>
        <pc:spChg chg="add del mod">
          <ac:chgData name="Eldert Grootenboer" userId="3fe8758b2c2b58d2" providerId="LiveId" clId="{63338091-D22A-4471-A724-48847A3F5740}" dt="2020-08-29T14:26:54.418" v="726"/>
          <ac:spMkLst>
            <pc:docMk/>
            <pc:sldMk cId="2733932280" sldId="2476"/>
            <ac:spMk id="58" creationId="{5F5B4E55-583E-46A7-BD1D-C21ECD5A5C46}"/>
          </ac:spMkLst>
        </pc:spChg>
        <pc:spChg chg="add del mod">
          <ac:chgData name="Eldert Grootenboer" userId="3fe8758b2c2b58d2" providerId="LiveId" clId="{63338091-D22A-4471-A724-48847A3F5740}" dt="2020-08-29T14:26:54.418" v="726"/>
          <ac:spMkLst>
            <pc:docMk/>
            <pc:sldMk cId="2733932280" sldId="2476"/>
            <ac:spMk id="59" creationId="{A4BAECC9-6FA6-467E-B6F9-EBEC6F5CADB2}"/>
          </ac:spMkLst>
        </pc:spChg>
        <pc:spChg chg="add del mod">
          <ac:chgData name="Eldert Grootenboer" userId="3fe8758b2c2b58d2" providerId="LiveId" clId="{63338091-D22A-4471-A724-48847A3F5740}" dt="2020-08-29T14:26:54.418" v="726"/>
          <ac:spMkLst>
            <pc:docMk/>
            <pc:sldMk cId="2733932280" sldId="2476"/>
            <ac:spMk id="60" creationId="{8E4541C8-52E4-4CF1-9E30-D0FD5D339CFE}"/>
          </ac:spMkLst>
        </pc:spChg>
        <pc:spChg chg="mod">
          <ac:chgData name="Eldert Grootenboer" userId="3fe8758b2c2b58d2" providerId="LiveId" clId="{63338091-D22A-4471-A724-48847A3F5740}" dt="2020-08-29T15:31:01.953" v="1960" actId="207"/>
          <ac:spMkLst>
            <pc:docMk/>
            <pc:sldMk cId="2733932280" sldId="2476"/>
            <ac:spMk id="71" creationId="{7E68D586-5246-4E41-8321-7E6B7BCE3918}"/>
          </ac:spMkLst>
        </pc:spChg>
        <pc:spChg chg="mod">
          <ac:chgData name="Eldert Grootenboer" userId="3fe8758b2c2b58d2" providerId="LiveId" clId="{63338091-D22A-4471-A724-48847A3F5740}" dt="2020-08-29T14:31:26.355" v="1125" actId="27803"/>
          <ac:spMkLst>
            <pc:docMk/>
            <pc:sldMk cId="2733932280" sldId="2476"/>
            <ac:spMk id="72" creationId="{E0D5780F-43EA-4612-BBAD-AB12DDA4D064}"/>
          </ac:spMkLst>
        </pc:spChg>
        <pc:spChg chg="mod">
          <ac:chgData name="Eldert Grootenboer" userId="3fe8758b2c2b58d2" providerId="LiveId" clId="{63338091-D22A-4471-A724-48847A3F5740}" dt="2020-08-29T14:31:26.355" v="1125" actId="27803"/>
          <ac:spMkLst>
            <pc:docMk/>
            <pc:sldMk cId="2733932280" sldId="2476"/>
            <ac:spMk id="73" creationId="{0DF6FFD2-476F-4A75-B00B-2482E036A9A0}"/>
          </ac:spMkLst>
        </pc:spChg>
        <pc:spChg chg="mod">
          <ac:chgData name="Eldert Grootenboer" userId="3fe8758b2c2b58d2" providerId="LiveId" clId="{63338091-D22A-4471-A724-48847A3F5740}" dt="2020-08-29T14:31:26.355" v="1125" actId="27803"/>
          <ac:spMkLst>
            <pc:docMk/>
            <pc:sldMk cId="2733932280" sldId="2476"/>
            <ac:spMk id="74" creationId="{41C02239-3FA2-4200-BB62-01BBADE38F5E}"/>
          </ac:spMkLst>
        </pc:spChg>
        <pc:spChg chg="mod">
          <ac:chgData name="Eldert Grootenboer" userId="3fe8758b2c2b58d2" providerId="LiveId" clId="{63338091-D22A-4471-A724-48847A3F5740}" dt="2020-08-29T14:31:26.355" v="1125" actId="27803"/>
          <ac:spMkLst>
            <pc:docMk/>
            <pc:sldMk cId="2733932280" sldId="2476"/>
            <ac:spMk id="75" creationId="{4127C6B5-E370-4D29-8570-0E27151C8C51}"/>
          </ac:spMkLst>
        </pc:spChg>
        <pc:spChg chg="mod">
          <ac:chgData name="Eldert Grootenboer" userId="3fe8758b2c2b58d2" providerId="LiveId" clId="{63338091-D22A-4471-A724-48847A3F5740}" dt="2020-08-29T14:31:26.355" v="1125" actId="27803"/>
          <ac:spMkLst>
            <pc:docMk/>
            <pc:sldMk cId="2733932280" sldId="2476"/>
            <ac:spMk id="76" creationId="{18663CD7-CAAB-4DC2-90C8-50C51BD787EB}"/>
          </ac:spMkLst>
        </pc:spChg>
        <pc:spChg chg="mod">
          <ac:chgData name="Eldert Grootenboer" userId="3fe8758b2c2b58d2" providerId="LiveId" clId="{63338091-D22A-4471-A724-48847A3F5740}" dt="2020-08-29T14:31:26.355" v="1125" actId="27803"/>
          <ac:spMkLst>
            <pc:docMk/>
            <pc:sldMk cId="2733932280" sldId="2476"/>
            <ac:spMk id="77" creationId="{9BFE97BB-1A70-45F1-956E-21D5C09A26AF}"/>
          </ac:spMkLst>
        </pc:spChg>
        <pc:spChg chg="mod">
          <ac:chgData name="Eldert Grootenboer" userId="3fe8758b2c2b58d2" providerId="LiveId" clId="{63338091-D22A-4471-A724-48847A3F5740}" dt="2020-08-29T14:31:26.355" v="1125" actId="27803"/>
          <ac:spMkLst>
            <pc:docMk/>
            <pc:sldMk cId="2733932280" sldId="2476"/>
            <ac:spMk id="78" creationId="{7CF35DAF-1D6E-4967-AC3B-D05DC736230C}"/>
          </ac:spMkLst>
        </pc:spChg>
        <pc:spChg chg="mod">
          <ac:chgData name="Eldert Grootenboer" userId="3fe8758b2c2b58d2" providerId="LiveId" clId="{63338091-D22A-4471-A724-48847A3F5740}" dt="2020-08-29T14:31:26.355" v="1125" actId="27803"/>
          <ac:spMkLst>
            <pc:docMk/>
            <pc:sldMk cId="2733932280" sldId="2476"/>
            <ac:spMk id="79" creationId="{4A66DEB3-7D9D-439A-92AF-4809E2500F64}"/>
          </ac:spMkLst>
        </pc:spChg>
        <pc:spChg chg="mod">
          <ac:chgData name="Eldert Grootenboer" userId="3fe8758b2c2b58d2" providerId="LiveId" clId="{63338091-D22A-4471-A724-48847A3F5740}" dt="2020-08-29T14:31:26.355" v="1125" actId="27803"/>
          <ac:spMkLst>
            <pc:docMk/>
            <pc:sldMk cId="2733932280" sldId="2476"/>
            <ac:spMk id="80" creationId="{0BE38E66-9403-4665-85AE-C31D4F618384}"/>
          </ac:spMkLst>
        </pc:spChg>
        <pc:spChg chg="mod">
          <ac:chgData name="Eldert Grootenboer" userId="3fe8758b2c2b58d2" providerId="LiveId" clId="{63338091-D22A-4471-A724-48847A3F5740}" dt="2020-08-29T14:31:26.355" v="1125" actId="27803"/>
          <ac:spMkLst>
            <pc:docMk/>
            <pc:sldMk cId="2733932280" sldId="2476"/>
            <ac:spMk id="81" creationId="{31012A53-922C-45F8-8845-175C5181AA2C}"/>
          </ac:spMkLst>
        </pc:spChg>
        <pc:spChg chg="mod">
          <ac:chgData name="Eldert Grootenboer" userId="3fe8758b2c2b58d2" providerId="LiveId" clId="{63338091-D22A-4471-A724-48847A3F5740}" dt="2020-08-29T14:31:26.355" v="1125" actId="27803"/>
          <ac:spMkLst>
            <pc:docMk/>
            <pc:sldMk cId="2733932280" sldId="2476"/>
            <ac:spMk id="82" creationId="{75518048-000D-4FE0-AF7F-4775AE22B1DC}"/>
          </ac:spMkLst>
        </pc:spChg>
        <pc:spChg chg="mod">
          <ac:chgData name="Eldert Grootenboer" userId="3fe8758b2c2b58d2" providerId="LiveId" clId="{63338091-D22A-4471-A724-48847A3F5740}" dt="2020-08-29T14:40:00.753" v="1246" actId="27803"/>
          <ac:spMkLst>
            <pc:docMk/>
            <pc:sldMk cId="2733932280" sldId="2476"/>
            <ac:spMk id="84" creationId="{387372DB-520B-47A4-9C60-48E6AF7500BE}"/>
          </ac:spMkLst>
        </pc:spChg>
        <pc:spChg chg="mod">
          <ac:chgData name="Eldert Grootenboer" userId="3fe8758b2c2b58d2" providerId="LiveId" clId="{63338091-D22A-4471-A724-48847A3F5740}" dt="2020-08-29T14:40:00.753" v="1246" actId="27803"/>
          <ac:spMkLst>
            <pc:docMk/>
            <pc:sldMk cId="2733932280" sldId="2476"/>
            <ac:spMk id="85" creationId="{13C444AD-1E4C-449A-9705-C96DB0F44621}"/>
          </ac:spMkLst>
        </pc:spChg>
        <pc:grpChg chg="add del mod">
          <ac:chgData name="Eldert Grootenboer" userId="3fe8758b2c2b58d2" providerId="LiveId" clId="{63338091-D22A-4471-A724-48847A3F5740}" dt="2020-08-29T14:15:44.747" v="658"/>
          <ac:grpSpMkLst>
            <pc:docMk/>
            <pc:sldMk cId="2733932280" sldId="2476"/>
            <ac:grpSpMk id="3" creationId="{D59DB990-D52B-4418-8DD4-7DE316668A48}"/>
          </ac:grpSpMkLst>
        </pc:grpChg>
        <pc:grpChg chg="add del mod">
          <ac:chgData name="Eldert Grootenboer" userId="3fe8758b2c2b58d2" providerId="LiveId" clId="{63338091-D22A-4471-A724-48847A3F5740}" dt="2020-08-29T14:16:33.306" v="663" actId="21"/>
          <ac:grpSpMkLst>
            <pc:docMk/>
            <pc:sldMk cId="2733932280" sldId="2476"/>
            <ac:grpSpMk id="8" creationId="{5324E879-0921-4775-A568-702B1806BAB0}"/>
          </ac:grpSpMkLst>
        </pc:grpChg>
        <pc:grpChg chg="add del mod">
          <ac:chgData name="Eldert Grootenboer" userId="3fe8758b2c2b58d2" providerId="LiveId" clId="{63338091-D22A-4471-A724-48847A3F5740}" dt="2020-08-29T14:24:36.654" v="703" actId="478"/>
          <ac:grpSpMkLst>
            <pc:docMk/>
            <pc:sldMk cId="2733932280" sldId="2476"/>
            <ac:grpSpMk id="15" creationId="{691FF63D-24DD-43D8-AAF9-7C80AF218E9A}"/>
          </ac:grpSpMkLst>
        </pc:grpChg>
        <pc:grpChg chg="mod">
          <ac:chgData name="Eldert Grootenboer" userId="3fe8758b2c2b58d2" providerId="LiveId" clId="{63338091-D22A-4471-A724-48847A3F5740}" dt="2020-08-29T14:22:06.313" v="683" actId="1076"/>
          <ac:grpSpMkLst>
            <pc:docMk/>
            <pc:sldMk cId="2733932280" sldId="2476"/>
            <ac:grpSpMk id="16" creationId="{52657C20-DE40-4CAF-9F96-92E0091193B8}"/>
          </ac:grpSpMkLst>
        </pc:grpChg>
        <pc:grpChg chg="add del mod">
          <ac:chgData name="Eldert Grootenboer" userId="3fe8758b2c2b58d2" providerId="LiveId" clId="{63338091-D22A-4471-A724-48847A3F5740}" dt="2020-08-29T14:25:22.776" v="711" actId="478"/>
          <ac:grpSpMkLst>
            <pc:docMk/>
            <pc:sldMk cId="2733932280" sldId="2476"/>
            <ac:grpSpMk id="23" creationId="{E5B968BC-1D2B-4DF7-A462-21AD796A44FE}"/>
          </ac:grpSpMkLst>
        </pc:grpChg>
        <pc:grpChg chg="add del mod">
          <ac:chgData name="Eldert Grootenboer" userId="3fe8758b2c2b58d2" providerId="LiveId" clId="{63338091-D22A-4471-A724-48847A3F5740}" dt="2020-08-29T14:24:45.044" v="705" actId="165"/>
          <ac:grpSpMkLst>
            <pc:docMk/>
            <pc:sldMk cId="2733932280" sldId="2476"/>
            <ac:grpSpMk id="35" creationId="{74E5180E-745D-45EA-8821-DC1BC6C22687}"/>
          </ac:grpSpMkLst>
        </pc:grpChg>
        <pc:grpChg chg="add mod topLvl">
          <ac:chgData name="Eldert Grootenboer" userId="3fe8758b2c2b58d2" providerId="LiveId" clId="{63338091-D22A-4471-A724-48847A3F5740}" dt="2020-08-29T15:30:49.050" v="1956" actId="208"/>
          <ac:grpSpMkLst>
            <pc:docMk/>
            <pc:sldMk cId="2733932280" sldId="2476"/>
            <ac:grpSpMk id="48" creationId="{69ADAAE7-92E5-4607-B3B9-AA12EAD353C9}"/>
          </ac:grpSpMkLst>
        </pc:grpChg>
        <pc:grpChg chg="add del mod">
          <ac:chgData name="Eldert Grootenboer" userId="3fe8758b2c2b58d2" providerId="LiveId" clId="{63338091-D22A-4471-A724-48847A3F5740}" dt="2020-08-29T14:25:27.895" v="713" actId="165"/>
          <ac:grpSpMkLst>
            <pc:docMk/>
            <pc:sldMk cId="2733932280" sldId="2476"/>
            <ac:grpSpMk id="49" creationId="{089B05D0-CC4E-411D-B59B-45DD6D4F6FE1}"/>
          </ac:grpSpMkLst>
        </pc:grpChg>
        <pc:grpChg chg="add mod topLvl">
          <ac:chgData name="Eldert Grootenboer" userId="3fe8758b2c2b58d2" providerId="LiveId" clId="{63338091-D22A-4471-A724-48847A3F5740}" dt="2020-08-29T15:31:33.170" v="1964" actId="208"/>
          <ac:grpSpMkLst>
            <pc:docMk/>
            <pc:sldMk cId="2733932280" sldId="2476"/>
            <ac:grpSpMk id="57" creationId="{04ACB1FB-0DE5-492C-90D4-F6B61AF76062}"/>
          </ac:grpSpMkLst>
        </pc:grpChg>
        <pc:grpChg chg="add del mod">
          <ac:chgData name="Eldert Grootenboer" userId="3fe8758b2c2b58d2" providerId="LiveId" clId="{63338091-D22A-4471-A724-48847A3F5740}" dt="2020-08-29T14:28:51.740" v="743" actId="165"/>
          <ac:grpSpMkLst>
            <pc:docMk/>
            <pc:sldMk cId="2733932280" sldId="2476"/>
            <ac:grpSpMk id="61" creationId="{66E6EB5E-7AD4-4CF7-B975-641C00F1B8E0}"/>
          </ac:grpSpMkLst>
        </pc:grpChg>
        <pc:grpChg chg="mod">
          <ac:chgData name="Eldert Grootenboer" userId="3fe8758b2c2b58d2" providerId="LiveId" clId="{63338091-D22A-4471-A724-48847A3F5740}" dt="2020-08-29T14:40:00.753" v="1246" actId="27803"/>
          <ac:grpSpMkLst>
            <pc:docMk/>
            <pc:sldMk cId="2733932280" sldId="2476"/>
            <ac:grpSpMk id="70" creationId="{F37FCD2B-3A5C-4765-BA57-45337625E51D}"/>
          </ac:grpSpMkLst>
        </pc:grpChg>
        <pc:grpChg chg="mod">
          <ac:chgData name="Eldert Grootenboer" userId="3fe8758b2c2b58d2" providerId="LiveId" clId="{63338091-D22A-4471-A724-48847A3F5740}" dt="2020-08-29T15:31:12.871" v="1962" actId="207"/>
          <ac:grpSpMkLst>
            <pc:docMk/>
            <pc:sldMk cId="2733932280" sldId="2476"/>
            <ac:grpSpMk id="83" creationId="{E13EE086-F3A9-48A7-BB46-14CE06DE5655}"/>
          </ac:grpSpMkLst>
        </pc:grpChg>
        <pc:picChg chg="add del mod">
          <ac:chgData name="Eldert Grootenboer" userId="3fe8758b2c2b58d2" providerId="LiveId" clId="{63338091-D22A-4471-A724-48847A3F5740}" dt="2020-08-29T14:20:45.474" v="675" actId="478"/>
          <ac:picMkLst>
            <pc:docMk/>
            <pc:sldMk cId="2733932280" sldId="2476"/>
            <ac:picMk id="14" creationId="{504328B9-6606-43DA-96EA-DF429888F040}"/>
          </ac:picMkLst>
        </pc:picChg>
        <pc:picChg chg="add del mod">
          <ac:chgData name="Eldert Grootenboer" userId="3fe8758b2c2b58d2" providerId="LiveId" clId="{63338091-D22A-4471-A724-48847A3F5740}" dt="2020-08-29T14:23:24.790" v="692" actId="478"/>
          <ac:picMkLst>
            <pc:docMk/>
            <pc:sldMk cId="2733932280" sldId="2476"/>
            <ac:picMk id="28" creationId="{B80F8BFC-D770-4906-B574-A293D4035285}"/>
          </ac:picMkLst>
        </pc:picChg>
        <pc:picChg chg="add del mod topLvl">
          <ac:chgData name="Eldert Grootenboer" userId="3fe8758b2c2b58d2" providerId="LiveId" clId="{63338091-D22A-4471-A724-48847A3F5740}" dt="2020-08-29T14:31:26.355" v="1125" actId="27803"/>
          <ac:picMkLst>
            <pc:docMk/>
            <pc:sldMk cId="2733932280" sldId="2476"/>
            <ac:picMk id="30" creationId="{F37FCD2B-3A5C-4765-BA57-45337625E51D}"/>
          </ac:picMkLst>
        </pc:picChg>
        <pc:picChg chg="add del mod">
          <ac:chgData name="Eldert Grootenboer" userId="3fe8758b2c2b58d2" providerId="LiveId" clId="{63338091-D22A-4471-A724-48847A3F5740}" dt="2020-08-29T14:23:25.721" v="693" actId="478"/>
          <ac:picMkLst>
            <pc:docMk/>
            <pc:sldMk cId="2733932280" sldId="2476"/>
            <ac:picMk id="32" creationId="{38819DD0-6AB5-4CA4-93BF-FFE46932BFDA}"/>
          </ac:picMkLst>
        </pc:picChg>
        <pc:picChg chg="add del mod topLvl">
          <ac:chgData name="Eldert Grootenboer" userId="3fe8758b2c2b58d2" providerId="LiveId" clId="{63338091-D22A-4471-A724-48847A3F5740}" dt="2020-08-29T14:40:00.753" v="1246" actId="27803"/>
          <ac:picMkLst>
            <pc:docMk/>
            <pc:sldMk cId="2733932280" sldId="2476"/>
            <ac:picMk id="34" creationId="{E13EE086-F3A9-48A7-BB46-14CE06DE5655}"/>
          </ac:picMkLst>
        </pc:picChg>
        <pc:cxnChg chg="add mod">
          <ac:chgData name="Eldert Grootenboer" userId="3fe8758b2c2b58d2" providerId="LiveId" clId="{63338091-D22A-4471-A724-48847A3F5740}" dt="2020-08-29T15:30:44.139" v="1955" actId="208"/>
          <ac:cxnSpMkLst>
            <pc:docMk/>
            <pc:sldMk cId="2733932280" sldId="2476"/>
            <ac:cxnSpMk id="63" creationId="{2E918788-F66E-4F3F-A25D-5CE51C883C93}"/>
          </ac:cxnSpMkLst>
        </pc:cxnChg>
        <pc:cxnChg chg="add del mod">
          <ac:chgData name="Eldert Grootenboer" userId="3fe8758b2c2b58d2" providerId="LiveId" clId="{63338091-D22A-4471-A724-48847A3F5740}" dt="2020-08-29T14:29:22.090" v="815" actId="478"/>
          <ac:cxnSpMkLst>
            <pc:docMk/>
            <pc:sldMk cId="2733932280" sldId="2476"/>
            <ac:cxnSpMk id="64" creationId="{CEB93CB3-CBEC-4033-A9D2-EEB81203E9BB}"/>
          </ac:cxnSpMkLst>
        </pc:cxnChg>
        <pc:cxnChg chg="add mod">
          <ac:chgData name="Eldert Grootenboer" userId="3fe8758b2c2b58d2" providerId="LiveId" clId="{63338091-D22A-4471-A724-48847A3F5740}" dt="2020-08-29T15:30:53.768" v="1959" actId="208"/>
          <ac:cxnSpMkLst>
            <pc:docMk/>
            <pc:sldMk cId="2733932280" sldId="2476"/>
            <ac:cxnSpMk id="67" creationId="{B150B92E-6019-45F1-893E-34F087C2D380}"/>
          </ac:cxnSpMkLst>
        </pc:cxnChg>
        <pc:cxnChg chg="add mod">
          <ac:chgData name="Eldert Grootenboer" userId="3fe8758b2c2b58d2" providerId="LiveId" clId="{63338091-D22A-4471-A724-48847A3F5740}" dt="2020-08-29T15:31:07.093" v="1961" actId="208"/>
          <ac:cxnSpMkLst>
            <pc:docMk/>
            <pc:sldMk cId="2733932280" sldId="2476"/>
            <ac:cxnSpMk id="68" creationId="{8DD6DD4A-78B6-4512-98BE-A9BC645A7F4B}"/>
          </ac:cxnSpMkLst>
        </pc:cxnChg>
        <pc:cxnChg chg="add mod">
          <ac:chgData name="Eldert Grootenboer" userId="3fe8758b2c2b58d2" providerId="LiveId" clId="{63338091-D22A-4471-A724-48847A3F5740}" dt="2020-08-29T15:31:19.422" v="1963" actId="208"/>
          <ac:cxnSpMkLst>
            <pc:docMk/>
            <pc:sldMk cId="2733932280" sldId="2476"/>
            <ac:cxnSpMk id="69" creationId="{2C5D0924-271E-4BC9-91A9-68C5E85622D2}"/>
          </ac:cxnSpMkLst>
        </pc:cxnChg>
      </pc:sldChg>
      <pc:sldChg chg="addSp delSp modSp new mod modClrScheme chgLayout">
        <pc:chgData name="Eldert Grootenboer" userId="3fe8758b2c2b58d2" providerId="LiveId" clId="{63338091-D22A-4471-A724-48847A3F5740}" dt="2020-08-29T14:42:10.359" v="1285"/>
        <pc:sldMkLst>
          <pc:docMk/>
          <pc:sldMk cId="1204489014" sldId="2477"/>
        </pc:sldMkLst>
        <pc:spChg chg="del mod ord">
          <ac:chgData name="Eldert Grootenboer" userId="3fe8758b2c2b58d2" providerId="LiveId" clId="{63338091-D22A-4471-A724-48847A3F5740}" dt="2020-08-29T14:40:39.988" v="1250" actId="700"/>
          <ac:spMkLst>
            <pc:docMk/>
            <pc:sldMk cId="1204489014" sldId="2477"/>
            <ac:spMk id="2" creationId="{8C95FCB2-89AA-4835-A952-CDDA26D1A1A7}"/>
          </ac:spMkLst>
        </pc:spChg>
        <pc:spChg chg="del mod ord">
          <ac:chgData name="Eldert Grootenboer" userId="3fe8758b2c2b58d2" providerId="LiveId" clId="{63338091-D22A-4471-A724-48847A3F5740}" dt="2020-08-29T14:40:39.988" v="1250" actId="700"/>
          <ac:spMkLst>
            <pc:docMk/>
            <pc:sldMk cId="1204489014" sldId="2477"/>
            <ac:spMk id="3" creationId="{6BA70091-7B4E-4C73-8321-3640D2FDA7DE}"/>
          </ac:spMkLst>
        </pc:spChg>
        <pc:spChg chg="add mod ord">
          <ac:chgData name="Eldert Grootenboer" userId="3fe8758b2c2b58d2" providerId="LiveId" clId="{63338091-D22A-4471-A724-48847A3F5740}" dt="2020-08-29T14:41:57.259" v="1284" actId="20577"/>
          <ac:spMkLst>
            <pc:docMk/>
            <pc:sldMk cId="1204489014" sldId="2477"/>
            <ac:spMk id="4" creationId="{26C40F69-2581-4C2A-843E-50D33E1C8E47}"/>
          </ac:spMkLst>
        </pc:spChg>
        <pc:spChg chg="add del mod ord">
          <ac:chgData name="Eldert Grootenboer" userId="3fe8758b2c2b58d2" providerId="LiveId" clId="{63338091-D22A-4471-A724-48847A3F5740}" dt="2020-08-29T14:42:10.359" v="1285"/>
          <ac:spMkLst>
            <pc:docMk/>
            <pc:sldMk cId="1204489014" sldId="2477"/>
            <ac:spMk id="5" creationId="{A9B283CA-2964-4EA4-9035-825412838BBD}"/>
          </ac:spMkLst>
        </pc:spChg>
        <pc:picChg chg="add mod">
          <ac:chgData name="Eldert Grootenboer" userId="3fe8758b2c2b58d2" providerId="LiveId" clId="{63338091-D22A-4471-A724-48847A3F5740}" dt="2020-08-29T14:42:10.359" v="1285"/>
          <ac:picMkLst>
            <pc:docMk/>
            <pc:sldMk cId="1204489014" sldId="2477"/>
            <ac:picMk id="5122" creationId="{358559B2-193E-4E9E-A9A4-D3A5D3E18C00}"/>
          </ac:picMkLst>
        </pc:picChg>
      </pc:sldChg>
      <pc:sldChg chg="addSp delSp modSp add del mod setBg">
        <pc:chgData name="Eldert Grootenboer" userId="3fe8758b2c2b58d2" providerId="LiveId" clId="{63338091-D22A-4471-A724-48847A3F5740}" dt="2020-08-29T14:36:01.424" v="1214" actId="47"/>
        <pc:sldMkLst>
          <pc:docMk/>
          <pc:sldMk cId="1939637585" sldId="2477"/>
        </pc:sldMkLst>
        <pc:spChg chg="mod">
          <ac:chgData name="Eldert Grootenboer" userId="3fe8758b2c2b58d2" providerId="LiveId" clId="{63338091-D22A-4471-A724-48847A3F5740}" dt="2020-08-29T14:34:14.658" v="1200" actId="26606"/>
          <ac:spMkLst>
            <pc:docMk/>
            <pc:sldMk cId="1939637585" sldId="2477"/>
            <ac:spMk id="2" creationId="{00000000-0000-0000-0000-000000000000}"/>
          </ac:spMkLst>
        </pc:spChg>
        <pc:spChg chg="del">
          <ac:chgData name="Eldert Grootenboer" userId="3fe8758b2c2b58d2" providerId="LiveId" clId="{63338091-D22A-4471-A724-48847A3F5740}" dt="2020-08-29T14:34:14.658" v="1200" actId="26606"/>
          <ac:spMkLst>
            <pc:docMk/>
            <pc:sldMk cId="1939637585" sldId="2477"/>
            <ac:spMk id="3" creationId="{00000000-0000-0000-0000-000000000000}"/>
          </ac:spMkLst>
        </pc:spChg>
        <pc:graphicFrameChg chg="add">
          <ac:chgData name="Eldert Grootenboer" userId="3fe8758b2c2b58d2" providerId="LiveId" clId="{63338091-D22A-4471-A724-48847A3F5740}" dt="2020-08-29T14:34:14.658" v="1200" actId="26606"/>
          <ac:graphicFrameMkLst>
            <pc:docMk/>
            <pc:sldMk cId="1939637585" sldId="2477"/>
            <ac:graphicFrameMk id="5" creationId="{AA43A4BB-50A7-40A9-ADAB-C38AF50685A4}"/>
          </ac:graphicFrameMkLst>
        </pc:graphicFrameChg>
      </pc:sldChg>
      <pc:sldChg chg="addSp delSp modSp new mod setBg">
        <pc:chgData name="Eldert Grootenboer" userId="3fe8758b2c2b58d2" providerId="LiveId" clId="{63338091-D22A-4471-A724-48847A3F5740}" dt="2020-08-29T15:32:18.507" v="1968" actId="207"/>
        <pc:sldMkLst>
          <pc:docMk/>
          <pc:sldMk cId="3009207040" sldId="2478"/>
        </pc:sldMkLst>
        <pc:spChg chg="mod">
          <ac:chgData name="Eldert Grootenboer" userId="3fe8758b2c2b58d2" providerId="LiveId" clId="{63338091-D22A-4471-A724-48847A3F5740}" dt="2020-08-29T14:52:34.284" v="1520" actId="26606"/>
          <ac:spMkLst>
            <pc:docMk/>
            <pc:sldMk cId="3009207040" sldId="2478"/>
            <ac:spMk id="2" creationId="{5E35E1EE-64E2-4A7E-A690-87F0588BE8C5}"/>
          </ac:spMkLst>
        </pc:spChg>
        <pc:spChg chg="del">
          <ac:chgData name="Eldert Grootenboer" userId="3fe8758b2c2b58d2" providerId="LiveId" clId="{63338091-D22A-4471-A724-48847A3F5740}" dt="2020-08-29T14:48:01.063" v="1368"/>
          <ac:spMkLst>
            <pc:docMk/>
            <pc:sldMk cId="3009207040" sldId="2478"/>
            <ac:spMk id="3" creationId="{89B390BA-1A9E-423C-8FB0-76C56DA62FFD}"/>
          </ac:spMkLst>
        </pc:spChg>
        <pc:spChg chg="add del mod">
          <ac:chgData name="Eldert Grootenboer" userId="3fe8758b2c2b58d2" providerId="LiveId" clId="{63338091-D22A-4471-A724-48847A3F5740}" dt="2020-08-29T14:52:36.971" v="1522"/>
          <ac:spMkLst>
            <pc:docMk/>
            <pc:sldMk cId="3009207040" sldId="2478"/>
            <ac:spMk id="4" creationId="{B9FDB256-0917-4878-93AC-DA7019F87E31}"/>
          </ac:spMkLst>
        </pc:spChg>
        <pc:graphicFrameChg chg="add del">
          <ac:chgData name="Eldert Grootenboer" userId="3fe8758b2c2b58d2" providerId="LiveId" clId="{63338091-D22A-4471-A724-48847A3F5740}" dt="2020-08-29T14:52:34.284" v="1520" actId="26606"/>
          <ac:graphicFrameMkLst>
            <pc:docMk/>
            <pc:sldMk cId="3009207040" sldId="2478"/>
            <ac:graphicFrameMk id="6" creationId="{E0B0F3CF-479B-4294-B25C-3FBA4FD135E3}"/>
          </ac:graphicFrameMkLst>
        </pc:graphicFrameChg>
        <pc:graphicFrameChg chg="add mod">
          <ac:chgData name="Eldert Grootenboer" userId="3fe8758b2c2b58d2" providerId="LiveId" clId="{63338091-D22A-4471-A724-48847A3F5740}" dt="2020-08-29T15:32:18.507" v="1968" actId="207"/>
          <ac:graphicFrameMkLst>
            <pc:docMk/>
            <pc:sldMk cId="3009207040" sldId="2478"/>
            <ac:graphicFrameMk id="7" creationId="{D7432A32-B136-4A83-BBC9-0036438E3D11}"/>
          </ac:graphicFrameMkLst>
        </pc:graphicFrameChg>
        <pc:picChg chg="add del mod">
          <ac:chgData name="Eldert Grootenboer" userId="3fe8758b2c2b58d2" providerId="LiveId" clId="{63338091-D22A-4471-A724-48847A3F5740}" dt="2020-08-29T14:48:27.044" v="1369" actId="478"/>
          <ac:picMkLst>
            <pc:docMk/>
            <pc:sldMk cId="3009207040" sldId="2478"/>
            <ac:picMk id="6146" creationId="{0616B32F-2803-4CAB-A72F-32B51BE465CD}"/>
          </ac:picMkLst>
        </pc:picChg>
      </pc:sldChg>
      <pc:sldChg chg="addSp delSp modSp new mod modClrScheme chgLayout">
        <pc:chgData name="Eldert Grootenboer" userId="3fe8758b2c2b58d2" providerId="LiveId" clId="{63338091-D22A-4471-A724-48847A3F5740}" dt="2020-08-30T08:18:13.623" v="2091"/>
        <pc:sldMkLst>
          <pc:docMk/>
          <pc:sldMk cId="2018705741" sldId="2479"/>
        </pc:sldMkLst>
        <pc:spChg chg="add del mod">
          <ac:chgData name="Eldert Grootenboer" userId="3fe8758b2c2b58d2" providerId="LiveId" clId="{63338091-D22A-4471-A724-48847A3F5740}" dt="2020-08-30T08:17:27.101" v="2089" actId="478"/>
          <ac:spMkLst>
            <pc:docMk/>
            <pc:sldMk cId="2018705741" sldId="2479"/>
            <ac:spMk id="2" creationId="{2C5FAAF5-A520-4FA2-9482-B14E489719D6}"/>
          </ac:spMkLst>
        </pc:spChg>
        <pc:spChg chg="del mod ord">
          <ac:chgData name="Eldert Grootenboer" userId="3fe8758b2c2b58d2" providerId="LiveId" clId="{63338091-D22A-4471-A724-48847A3F5740}" dt="2020-08-29T14:54:26.071" v="1540" actId="700"/>
          <ac:spMkLst>
            <pc:docMk/>
            <pc:sldMk cId="2018705741" sldId="2479"/>
            <ac:spMk id="2" creationId="{455365D1-6DE2-4F04-BB05-A9B05F5A0751}"/>
          </ac:spMkLst>
        </pc:spChg>
        <pc:spChg chg="add del mod">
          <ac:chgData name="Eldert Grootenboer" userId="3fe8758b2c2b58d2" providerId="LiveId" clId="{63338091-D22A-4471-A724-48847A3F5740}" dt="2020-08-30T08:18:13.623" v="2091"/>
          <ac:spMkLst>
            <pc:docMk/>
            <pc:sldMk cId="2018705741" sldId="2479"/>
            <ac:spMk id="3" creationId="{9B8600B5-FD73-4B8B-8327-7F5DA9E55EE6}"/>
          </ac:spMkLst>
        </pc:spChg>
        <pc:spChg chg="del mod ord">
          <ac:chgData name="Eldert Grootenboer" userId="3fe8758b2c2b58d2" providerId="LiveId" clId="{63338091-D22A-4471-A724-48847A3F5740}" dt="2020-08-29T14:54:26.071" v="1540" actId="700"/>
          <ac:spMkLst>
            <pc:docMk/>
            <pc:sldMk cId="2018705741" sldId="2479"/>
            <ac:spMk id="3" creationId="{A46BC619-4955-43C3-A6B8-F83EB39165DA}"/>
          </ac:spMkLst>
        </pc:spChg>
        <pc:spChg chg="add mod ord">
          <ac:chgData name="Eldert Grootenboer" userId="3fe8758b2c2b58d2" providerId="LiveId" clId="{63338091-D22A-4471-A724-48847A3F5740}" dt="2020-08-30T08:15:58.764" v="2085" actId="700"/>
          <ac:spMkLst>
            <pc:docMk/>
            <pc:sldMk cId="2018705741" sldId="2479"/>
            <ac:spMk id="4" creationId="{85FB6534-46D8-48D3-B3D6-6DD6B19196B5}"/>
          </ac:spMkLst>
        </pc:spChg>
        <pc:spChg chg="add del mod ord">
          <ac:chgData name="Eldert Grootenboer" userId="3fe8758b2c2b58d2" providerId="LiveId" clId="{63338091-D22A-4471-A724-48847A3F5740}" dt="2020-08-29T14:55:38.805" v="1557"/>
          <ac:spMkLst>
            <pc:docMk/>
            <pc:sldMk cId="2018705741" sldId="2479"/>
            <ac:spMk id="5" creationId="{55AF520B-D416-4D74-9476-8F66BBAD95B4}"/>
          </ac:spMkLst>
        </pc:spChg>
        <pc:graphicFrameChg chg="add del mod">
          <ac:chgData name="Eldert Grootenboer" userId="3fe8758b2c2b58d2" providerId="LiveId" clId="{63338091-D22A-4471-A724-48847A3F5740}" dt="2020-08-29T14:55:33.028" v="1556"/>
          <ac:graphicFrameMkLst>
            <pc:docMk/>
            <pc:sldMk cId="2018705741" sldId="2479"/>
            <ac:graphicFrameMk id="6" creationId="{1E5A74E3-B0D3-4260-B677-229A825D5D52}"/>
          </ac:graphicFrameMkLst>
        </pc:graphicFrameChg>
        <pc:picChg chg="add del mod">
          <ac:chgData name="Eldert Grootenboer" userId="3fe8758b2c2b58d2" providerId="LiveId" clId="{63338091-D22A-4471-A724-48847A3F5740}" dt="2020-08-30T08:17:04.854" v="2088"/>
          <ac:picMkLst>
            <pc:docMk/>
            <pc:sldMk cId="2018705741" sldId="2479"/>
            <ac:picMk id="2050" creationId="{E64E2055-2498-4816-BAF7-298DC430D110}"/>
          </ac:picMkLst>
        </pc:picChg>
        <pc:picChg chg="add mod">
          <ac:chgData name="Eldert Grootenboer" userId="3fe8758b2c2b58d2" providerId="LiveId" clId="{63338091-D22A-4471-A724-48847A3F5740}" dt="2020-08-30T08:18:13.623" v="2091"/>
          <ac:picMkLst>
            <pc:docMk/>
            <pc:sldMk cId="2018705741" sldId="2479"/>
            <ac:picMk id="2052" creationId="{1DBB38E4-D637-49DC-88B3-8885B65A0156}"/>
          </ac:picMkLst>
        </pc:picChg>
        <pc:picChg chg="add del mod ord">
          <ac:chgData name="Eldert Grootenboer" userId="3fe8758b2c2b58d2" providerId="LiveId" clId="{63338091-D22A-4471-A724-48847A3F5740}" dt="2020-08-30T08:18:10.939" v="2090" actId="478"/>
          <ac:picMkLst>
            <pc:docMk/>
            <pc:sldMk cId="2018705741" sldId="2479"/>
            <ac:picMk id="7170" creationId="{E9DDF46D-9FA3-4453-A224-B3F038D0BDF1}"/>
          </ac:picMkLst>
        </pc:picChg>
      </pc:sldChg>
      <pc:sldChg chg="addSp delSp modSp new mod setBg modNotesTx">
        <pc:chgData name="Eldert Grootenboer" userId="3fe8758b2c2b58d2" providerId="LiveId" clId="{63338091-D22A-4471-A724-48847A3F5740}" dt="2020-08-29T15:33:57.090" v="1981" actId="207"/>
        <pc:sldMkLst>
          <pc:docMk/>
          <pc:sldMk cId="3010686152" sldId="2480"/>
        </pc:sldMkLst>
        <pc:spChg chg="mod">
          <ac:chgData name="Eldert Grootenboer" userId="3fe8758b2c2b58d2" providerId="LiveId" clId="{63338091-D22A-4471-A724-48847A3F5740}" dt="2020-08-29T15:21:20.934" v="1902" actId="26606"/>
          <ac:spMkLst>
            <pc:docMk/>
            <pc:sldMk cId="3010686152" sldId="2480"/>
            <ac:spMk id="2" creationId="{2E6C8DD5-4E2C-48FE-BF51-F75923920200}"/>
          </ac:spMkLst>
        </pc:spChg>
        <pc:spChg chg="del">
          <ac:chgData name="Eldert Grootenboer" userId="3fe8758b2c2b58d2" providerId="LiveId" clId="{63338091-D22A-4471-A724-48847A3F5740}" dt="2020-08-29T15:03:07.461" v="1586"/>
          <ac:spMkLst>
            <pc:docMk/>
            <pc:sldMk cId="3010686152" sldId="2480"/>
            <ac:spMk id="3" creationId="{7570BF88-6A2F-49CD-A4B6-D329B007EDCD}"/>
          </ac:spMkLst>
        </pc:spChg>
        <pc:spChg chg="add del mod">
          <ac:chgData name="Eldert Grootenboer" userId="3fe8758b2c2b58d2" providerId="LiveId" clId="{63338091-D22A-4471-A724-48847A3F5740}" dt="2020-08-29T15:03:07.461" v="1586"/>
          <ac:spMkLst>
            <pc:docMk/>
            <pc:sldMk cId="3010686152" sldId="2480"/>
            <ac:spMk id="4" creationId="{BD0031E9-B3BA-4E21-A88D-22D7961DC4C1}"/>
          </ac:spMkLst>
        </pc:spChg>
        <pc:spChg chg="add del mod">
          <ac:chgData name="Eldert Grootenboer" userId="3fe8758b2c2b58d2" providerId="LiveId" clId="{63338091-D22A-4471-A724-48847A3F5740}" dt="2020-08-29T15:21:23.643" v="1904"/>
          <ac:spMkLst>
            <pc:docMk/>
            <pc:sldMk cId="3010686152" sldId="2480"/>
            <ac:spMk id="5" creationId="{5B016D7A-0506-4121-B46C-FA6EE0AB5295}"/>
          </ac:spMkLst>
        </pc:spChg>
        <pc:graphicFrameChg chg="add del">
          <ac:chgData name="Eldert Grootenboer" userId="3fe8758b2c2b58d2" providerId="LiveId" clId="{63338091-D22A-4471-A724-48847A3F5740}" dt="2020-08-29T15:21:20.934" v="1902" actId="26606"/>
          <ac:graphicFrameMkLst>
            <pc:docMk/>
            <pc:sldMk cId="3010686152" sldId="2480"/>
            <ac:graphicFrameMk id="7" creationId="{E3D44119-19B1-48DD-9711-F04E4DABB290}"/>
          </ac:graphicFrameMkLst>
        </pc:graphicFrameChg>
        <pc:graphicFrameChg chg="add mod">
          <ac:chgData name="Eldert Grootenboer" userId="3fe8758b2c2b58d2" providerId="LiveId" clId="{63338091-D22A-4471-A724-48847A3F5740}" dt="2020-08-29T15:33:57.090" v="1981" actId="207"/>
          <ac:graphicFrameMkLst>
            <pc:docMk/>
            <pc:sldMk cId="3010686152" sldId="2480"/>
            <ac:graphicFrameMk id="8" creationId="{AE6E09E3-B0CA-4404-97FB-EA02B93BD2EC}"/>
          </ac:graphicFrameMkLst>
        </pc:graphicFrameChg>
      </pc:sldChg>
      <pc:sldChg chg="addSp delSp modSp new mod setBg modNotesTx">
        <pc:chgData name="Eldert Grootenboer" userId="3fe8758b2c2b58d2" providerId="LiveId" clId="{63338091-D22A-4471-A724-48847A3F5740}" dt="2020-08-29T15:33:43.029" v="1978" actId="2085"/>
        <pc:sldMkLst>
          <pc:docMk/>
          <pc:sldMk cId="2714315879" sldId="2481"/>
        </pc:sldMkLst>
        <pc:spChg chg="mod">
          <ac:chgData name="Eldert Grootenboer" userId="3fe8758b2c2b58d2" providerId="LiveId" clId="{63338091-D22A-4471-A724-48847A3F5740}" dt="2020-08-29T15:22:07.620" v="1910" actId="26606"/>
          <ac:spMkLst>
            <pc:docMk/>
            <pc:sldMk cId="2714315879" sldId="2481"/>
            <ac:spMk id="2" creationId="{F43C0DC8-06FC-439E-99FA-11EA429EEB1C}"/>
          </ac:spMkLst>
        </pc:spChg>
        <pc:spChg chg="add del mod">
          <ac:chgData name="Eldert Grootenboer" userId="3fe8758b2c2b58d2" providerId="LiveId" clId="{63338091-D22A-4471-A724-48847A3F5740}" dt="2020-08-29T15:22:10.264" v="1912"/>
          <ac:spMkLst>
            <pc:docMk/>
            <pc:sldMk cId="2714315879" sldId="2481"/>
            <ac:spMk id="3" creationId="{69AAC06A-EC52-4348-B31E-9D38CA6B483E}"/>
          </ac:spMkLst>
        </pc:spChg>
        <pc:spChg chg="add del">
          <ac:chgData name="Eldert Grootenboer" userId="3fe8758b2c2b58d2" providerId="LiveId" clId="{63338091-D22A-4471-A724-48847A3F5740}" dt="2020-08-29T15:22:07.620" v="1910" actId="26606"/>
          <ac:spMkLst>
            <pc:docMk/>
            <pc:sldMk cId="2714315879" sldId="2481"/>
            <ac:spMk id="9" creationId="{2B566528-1B12-4246-9431-5C2D7D081168}"/>
          </ac:spMkLst>
        </pc:spChg>
        <pc:spChg chg="add del">
          <ac:chgData name="Eldert Grootenboer" userId="3fe8758b2c2b58d2" providerId="LiveId" clId="{63338091-D22A-4471-A724-48847A3F5740}" dt="2020-08-29T15:22:07.620" v="1910" actId="26606"/>
          <ac:spMkLst>
            <pc:docMk/>
            <pc:sldMk cId="2714315879" sldId="2481"/>
            <ac:spMk id="11" creationId="{2E80C965-DB6D-4F81-9E9E-B027384D0BD6}"/>
          </ac:spMkLst>
        </pc:spChg>
        <pc:spChg chg="add del">
          <ac:chgData name="Eldert Grootenboer" userId="3fe8758b2c2b58d2" providerId="LiveId" clId="{63338091-D22A-4471-A724-48847A3F5740}" dt="2020-08-29T15:22:07.620" v="1910" actId="26606"/>
          <ac:spMkLst>
            <pc:docMk/>
            <pc:sldMk cId="2714315879" sldId="2481"/>
            <ac:spMk id="13" creationId="{A580F890-B085-4E95-96AA-55AEBEC5CE6E}"/>
          </ac:spMkLst>
        </pc:spChg>
        <pc:spChg chg="add del">
          <ac:chgData name="Eldert Grootenboer" userId="3fe8758b2c2b58d2" providerId="LiveId" clId="{63338091-D22A-4471-A724-48847A3F5740}" dt="2020-08-29T15:22:07.620" v="1910" actId="26606"/>
          <ac:spMkLst>
            <pc:docMk/>
            <pc:sldMk cId="2714315879" sldId="2481"/>
            <ac:spMk id="15" creationId="{D3F51FEB-38FB-4F6C-9F7B-2F2AFAB65463}"/>
          </ac:spMkLst>
        </pc:spChg>
        <pc:spChg chg="add del">
          <ac:chgData name="Eldert Grootenboer" userId="3fe8758b2c2b58d2" providerId="LiveId" clId="{63338091-D22A-4471-A724-48847A3F5740}" dt="2020-08-29T15:22:07.620" v="1910" actId="26606"/>
          <ac:spMkLst>
            <pc:docMk/>
            <pc:sldMk cId="2714315879" sldId="2481"/>
            <ac:spMk id="17" creationId="{1E547BA6-BAE0-43BB-A7CA-60F69CE252F0}"/>
          </ac:spMkLst>
        </pc:spChg>
        <pc:graphicFrameChg chg="add del">
          <ac:chgData name="Eldert Grootenboer" userId="3fe8758b2c2b58d2" providerId="LiveId" clId="{63338091-D22A-4471-A724-48847A3F5740}" dt="2020-08-29T15:22:07.620" v="1910" actId="26606"/>
          <ac:graphicFrameMkLst>
            <pc:docMk/>
            <pc:sldMk cId="2714315879" sldId="2481"/>
            <ac:graphicFrameMk id="5" creationId="{A5322142-8300-44E7-9450-5E77B95112AE}"/>
          </ac:graphicFrameMkLst>
        </pc:graphicFrameChg>
        <pc:graphicFrameChg chg="add mod">
          <ac:chgData name="Eldert Grootenboer" userId="3fe8758b2c2b58d2" providerId="LiveId" clId="{63338091-D22A-4471-A724-48847A3F5740}" dt="2020-08-29T15:33:43.029" v="1978" actId="2085"/>
          <ac:graphicFrameMkLst>
            <pc:docMk/>
            <pc:sldMk cId="2714315879" sldId="2481"/>
            <ac:graphicFrameMk id="10" creationId="{899E9769-C965-4FA3-B0A6-4522C60A4953}"/>
          </ac:graphicFrameMkLst>
        </pc:graphicFrameChg>
      </pc:sldChg>
      <pc:sldChg chg="modSp new del mod modNotesTx">
        <pc:chgData name="Eldert Grootenboer" userId="3fe8758b2c2b58d2" providerId="LiveId" clId="{63338091-D22A-4471-A724-48847A3F5740}" dt="2020-08-29T15:24:51.200" v="1928" actId="47"/>
        <pc:sldMkLst>
          <pc:docMk/>
          <pc:sldMk cId="3981251447" sldId="2482"/>
        </pc:sldMkLst>
        <pc:spChg chg="mod">
          <ac:chgData name="Eldert Grootenboer" userId="3fe8758b2c2b58d2" providerId="LiveId" clId="{63338091-D22A-4471-A724-48847A3F5740}" dt="2020-08-29T15:03:47.886" v="1594" actId="20577"/>
          <ac:spMkLst>
            <pc:docMk/>
            <pc:sldMk cId="3981251447" sldId="2482"/>
            <ac:spMk id="2" creationId="{51EE07FC-933D-49A3-AA33-5112C0C5EE92}"/>
          </ac:spMkLst>
        </pc:spChg>
        <pc:spChg chg="mod">
          <ac:chgData name="Eldert Grootenboer" userId="3fe8758b2c2b58d2" providerId="LiveId" clId="{63338091-D22A-4471-A724-48847A3F5740}" dt="2020-08-29T15:24:07.918" v="1924" actId="6549"/>
          <ac:spMkLst>
            <pc:docMk/>
            <pc:sldMk cId="3981251447" sldId="2482"/>
            <ac:spMk id="3" creationId="{350EA755-C422-4ED1-ACC5-52ACEC8A84B5}"/>
          </ac:spMkLst>
        </pc:spChg>
      </pc:sldChg>
      <pc:sldChg chg="addSp delSp modSp new mod setBg modNotesTx">
        <pc:chgData name="Eldert Grootenboer" userId="3fe8758b2c2b58d2" providerId="LiveId" clId="{63338091-D22A-4471-A724-48847A3F5740}" dt="2020-08-29T15:34:45.009" v="1989" actId="2085"/>
        <pc:sldMkLst>
          <pc:docMk/>
          <pc:sldMk cId="432779400" sldId="2483"/>
        </pc:sldMkLst>
        <pc:spChg chg="mod">
          <ac:chgData name="Eldert Grootenboer" userId="3fe8758b2c2b58d2" providerId="LiveId" clId="{63338091-D22A-4471-A724-48847A3F5740}" dt="2020-08-29T15:27:19.797" v="1934" actId="26606"/>
          <ac:spMkLst>
            <pc:docMk/>
            <pc:sldMk cId="432779400" sldId="2483"/>
            <ac:spMk id="2" creationId="{A77686F0-8953-41F3-B282-8D3F64FBDE96}"/>
          </ac:spMkLst>
        </pc:spChg>
        <pc:spChg chg="add del mod">
          <ac:chgData name="Eldert Grootenboer" userId="3fe8758b2c2b58d2" providerId="LiveId" clId="{63338091-D22A-4471-A724-48847A3F5740}" dt="2020-08-29T15:27:22.311" v="1936"/>
          <ac:spMkLst>
            <pc:docMk/>
            <pc:sldMk cId="432779400" sldId="2483"/>
            <ac:spMk id="3" creationId="{57340E7C-523E-4164-9B7F-EA66AB602970}"/>
          </ac:spMkLst>
        </pc:spChg>
        <pc:graphicFrameChg chg="add del">
          <ac:chgData name="Eldert Grootenboer" userId="3fe8758b2c2b58d2" providerId="LiveId" clId="{63338091-D22A-4471-A724-48847A3F5740}" dt="2020-08-29T15:27:19.797" v="1934" actId="26606"/>
          <ac:graphicFrameMkLst>
            <pc:docMk/>
            <pc:sldMk cId="432779400" sldId="2483"/>
            <ac:graphicFrameMk id="5" creationId="{DBA6605F-BF05-4E4D-BD3D-4161A56E56A0}"/>
          </ac:graphicFrameMkLst>
        </pc:graphicFrameChg>
        <pc:graphicFrameChg chg="add mod">
          <ac:chgData name="Eldert Grootenboer" userId="3fe8758b2c2b58d2" providerId="LiveId" clId="{63338091-D22A-4471-A724-48847A3F5740}" dt="2020-08-29T15:34:45.009" v="1989" actId="2085"/>
          <ac:graphicFrameMkLst>
            <pc:docMk/>
            <pc:sldMk cId="432779400" sldId="2483"/>
            <ac:graphicFrameMk id="6" creationId="{70A17862-498F-474C-BDD6-1E831846D536}"/>
          </ac:graphicFrameMkLst>
        </pc:graphicFrameChg>
      </pc:sldChg>
      <pc:sldChg chg="addSp delSp modSp new mod setBg modNotesTx">
        <pc:chgData name="Eldert Grootenboer" userId="3fe8758b2c2b58d2" providerId="LiveId" clId="{63338091-D22A-4471-A724-48847A3F5740}" dt="2020-08-29T15:35:05.096" v="1994" actId="2085"/>
        <pc:sldMkLst>
          <pc:docMk/>
          <pc:sldMk cId="2308237534" sldId="2484"/>
        </pc:sldMkLst>
        <pc:spChg chg="mod">
          <ac:chgData name="Eldert Grootenboer" userId="3fe8758b2c2b58d2" providerId="LiveId" clId="{63338091-D22A-4471-A724-48847A3F5740}" dt="2020-08-29T15:28:43.839" v="1944" actId="26606"/>
          <ac:spMkLst>
            <pc:docMk/>
            <pc:sldMk cId="2308237534" sldId="2484"/>
            <ac:spMk id="2" creationId="{5BE31E09-D55C-4CA0-B071-BA768784A158}"/>
          </ac:spMkLst>
        </pc:spChg>
        <pc:spChg chg="add del mod">
          <ac:chgData name="Eldert Grootenboer" userId="3fe8758b2c2b58d2" providerId="LiveId" clId="{63338091-D22A-4471-A724-48847A3F5740}" dt="2020-08-29T15:28:46.105" v="1946"/>
          <ac:spMkLst>
            <pc:docMk/>
            <pc:sldMk cId="2308237534" sldId="2484"/>
            <ac:spMk id="3" creationId="{DE1D15E9-CDDC-42BD-9611-2DF889527B2B}"/>
          </ac:spMkLst>
        </pc:spChg>
        <pc:spChg chg="add del">
          <ac:chgData name="Eldert Grootenboer" userId="3fe8758b2c2b58d2" providerId="LiveId" clId="{63338091-D22A-4471-A724-48847A3F5740}" dt="2020-08-29T15:19:25.867" v="1845" actId="22"/>
          <ac:spMkLst>
            <pc:docMk/>
            <pc:sldMk cId="2308237534" sldId="2484"/>
            <ac:spMk id="5" creationId="{F86F2EC7-0C7F-492F-82F8-6CBA67236F84}"/>
          </ac:spMkLst>
        </pc:spChg>
        <pc:graphicFrameChg chg="add del">
          <ac:chgData name="Eldert Grootenboer" userId="3fe8758b2c2b58d2" providerId="LiveId" clId="{63338091-D22A-4471-A724-48847A3F5740}" dt="2020-08-29T15:28:43.839" v="1944" actId="26606"/>
          <ac:graphicFrameMkLst>
            <pc:docMk/>
            <pc:sldMk cId="2308237534" sldId="2484"/>
            <ac:graphicFrameMk id="6" creationId="{A0D13E74-F9F8-4180-9766-FCEE80EB0F65}"/>
          </ac:graphicFrameMkLst>
        </pc:graphicFrameChg>
        <pc:graphicFrameChg chg="add mod">
          <ac:chgData name="Eldert Grootenboer" userId="3fe8758b2c2b58d2" providerId="LiveId" clId="{63338091-D22A-4471-A724-48847A3F5740}" dt="2020-08-29T15:35:05.096" v="1994" actId="2085"/>
          <ac:graphicFrameMkLst>
            <pc:docMk/>
            <pc:sldMk cId="2308237534" sldId="2484"/>
            <ac:graphicFrameMk id="7" creationId="{0B2F1157-E694-404E-A347-E767E5834F7E}"/>
          </ac:graphicFrameMkLst>
        </pc:graphicFrameChg>
      </pc:sldChg>
      <pc:sldChg chg="addSp delSp modSp new mod modClrScheme chgLayout">
        <pc:chgData name="Eldert Grootenboer" userId="3fe8758b2c2b58d2" providerId="LiveId" clId="{63338091-D22A-4471-A724-48847A3F5740}" dt="2020-08-29T15:13:40.180" v="1654"/>
        <pc:sldMkLst>
          <pc:docMk/>
          <pc:sldMk cId="3174534937" sldId="2485"/>
        </pc:sldMkLst>
        <pc:spChg chg="mod ord">
          <ac:chgData name="Eldert Grootenboer" userId="3fe8758b2c2b58d2" providerId="LiveId" clId="{63338091-D22A-4471-A724-48847A3F5740}" dt="2020-08-29T15:05:31.458" v="1618" actId="700"/>
          <ac:spMkLst>
            <pc:docMk/>
            <pc:sldMk cId="3174534937" sldId="2485"/>
            <ac:spMk id="2" creationId="{A11EA49B-3B9C-473A-9F0D-D51FBD953FAB}"/>
          </ac:spMkLst>
        </pc:spChg>
        <pc:spChg chg="del mod ord">
          <ac:chgData name="Eldert Grootenboer" userId="3fe8758b2c2b58d2" providerId="LiveId" clId="{63338091-D22A-4471-A724-48847A3F5740}" dt="2020-08-29T15:05:31.458" v="1618" actId="700"/>
          <ac:spMkLst>
            <pc:docMk/>
            <pc:sldMk cId="3174534937" sldId="2485"/>
            <ac:spMk id="3" creationId="{DDC9E1F3-D39F-49DC-A01A-C33D98DDB2A9}"/>
          </ac:spMkLst>
        </pc:spChg>
        <pc:spChg chg="add del mod ord">
          <ac:chgData name="Eldert Grootenboer" userId="3fe8758b2c2b58d2" providerId="LiveId" clId="{63338091-D22A-4471-A724-48847A3F5740}" dt="2020-08-29T15:07:38.066" v="1621"/>
          <ac:spMkLst>
            <pc:docMk/>
            <pc:sldMk cId="3174534937" sldId="2485"/>
            <ac:spMk id="4" creationId="{28BE72D6-1FC4-4E8C-9A06-181CB68E561A}"/>
          </ac:spMkLst>
        </pc:spChg>
        <pc:spChg chg="add del mod">
          <ac:chgData name="Eldert Grootenboer" userId="3fe8758b2c2b58d2" providerId="LiveId" clId="{63338091-D22A-4471-A724-48847A3F5740}" dt="2020-08-29T15:08:03.127" v="1626"/>
          <ac:spMkLst>
            <pc:docMk/>
            <pc:sldMk cId="3174534937" sldId="2485"/>
            <ac:spMk id="5" creationId="{80BBF33D-18BE-4808-935D-56F192EBA14F}"/>
          </ac:spMkLst>
        </pc:spChg>
        <pc:spChg chg="add del mod">
          <ac:chgData name="Eldert Grootenboer" userId="3fe8758b2c2b58d2" providerId="LiveId" clId="{63338091-D22A-4471-A724-48847A3F5740}" dt="2020-08-29T15:13:40.180" v="1654"/>
          <ac:spMkLst>
            <pc:docMk/>
            <pc:sldMk cId="3174534937" sldId="2485"/>
            <ac:spMk id="6" creationId="{E9231B02-C033-4FBD-9CC6-9AEEEB565724}"/>
          </ac:spMkLst>
        </pc:spChg>
        <pc:picChg chg="add del mod">
          <ac:chgData name="Eldert Grootenboer" userId="3fe8758b2c2b58d2" providerId="LiveId" clId="{63338091-D22A-4471-A724-48847A3F5740}" dt="2020-08-29T15:07:47.270" v="1625"/>
          <ac:picMkLst>
            <pc:docMk/>
            <pc:sldMk cId="3174534937" sldId="2485"/>
            <ac:picMk id="8" creationId="{D2CC7E3F-3320-400F-9D50-353D36963A8C}"/>
          </ac:picMkLst>
        </pc:picChg>
        <pc:picChg chg="add del mod">
          <ac:chgData name="Eldert Grootenboer" userId="3fe8758b2c2b58d2" providerId="LiveId" clId="{63338091-D22A-4471-A724-48847A3F5740}" dt="2020-08-29T15:07:34.132" v="1620"/>
          <ac:picMkLst>
            <pc:docMk/>
            <pc:sldMk cId="3174534937" sldId="2485"/>
            <ac:picMk id="8194" creationId="{CB2EFFC8-9FF4-4980-8154-99172FA42134}"/>
          </ac:picMkLst>
        </pc:picChg>
        <pc:picChg chg="add del mod">
          <ac:chgData name="Eldert Grootenboer" userId="3fe8758b2c2b58d2" providerId="LiveId" clId="{63338091-D22A-4471-A724-48847A3F5740}" dt="2020-08-29T15:07:43.412" v="1623" actId="21"/>
          <ac:picMkLst>
            <pc:docMk/>
            <pc:sldMk cId="3174534937" sldId="2485"/>
            <ac:picMk id="8196" creationId="{E41D6A63-BD15-4928-803E-F900A20406BC}"/>
          </ac:picMkLst>
        </pc:picChg>
        <pc:picChg chg="add del mod">
          <ac:chgData name="Eldert Grootenboer" userId="3fe8758b2c2b58d2" providerId="LiveId" clId="{63338091-D22A-4471-A724-48847A3F5740}" dt="2020-08-29T15:13:37.492" v="1651" actId="478"/>
          <ac:picMkLst>
            <pc:docMk/>
            <pc:sldMk cId="3174534937" sldId="2485"/>
            <ac:picMk id="8198" creationId="{C0DB2EF3-2360-4D77-9D9A-4420BFEC5E99}"/>
          </ac:picMkLst>
        </pc:picChg>
        <pc:picChg chg="add del">
          <ac:chgData name="Eldert Grootenboer" userId="3fe8758b2c2b58d2" providerId="LiveId" clId="{63338091-D22A-4471-A724-48847A3F5740}" dt="2020-08-29T15:13:39.217" v="1653"/>
          <ac:picMkLst>
            <pc:docMk/>
            <pc:sldMk cId="3174534937" sldId="2485"/>
            <ac:picMk id="8200" creationId="{A36894A3-EB3F-4176-AEC5-E3173638537E}"/>
          </ac:picMkLst>
        </pc:picChg>
        <pc:picChg chg="add mod">
          <ac:chgData name="Eldert Grootenboer" userId="3fe8758b2c2b58d2" providerId="LiveId" clId="{63338091-D22A-4471-A724-48847A3F5740}" dt="2020-08-29T15:13:40.180" v="1654"/>
          <ac:picMkLst>
            <pc:docMk/>
            <pc:sldMk cId="3174534937" sldId="2485"/>
            <ac:picMk id="8202" creationId="{BC7FB789-8C70-41F7-9BA8-887709DF4FEA}"/>
          </ac:picMkLst>
        </pc:picChg>
      </pc:sldChg>
      <pc:sldChg chg="addSp delSp modSp new mod modClrScheme chgLayout">
        <pc:chgData name="Eldert Grootenboer" userId="3fe8758b2c2b58d2" providerId="LiveId" clId="{63338091-D22A-4471-A724-48847A3F5740}" dt="2020-08-29T15:11:00.657" v="1648"/>
        <pc:sldMkLst>
          <pc:docMk/>
          <pc:sldMk cId="3830416597" sldId="2486"/>
        </pc:sldMkLst>
        <pc:spChg chg="del mod ord">
          <ac:chgData name="Eldert Grootenboer" userId="3fe8758b2c2b58d2" providerId="LiveId" clId="{63338091-D22A-4471-A724-48847A3F5740}" dt="2020-08-29T15:08:21.524" v="1628" actId="700"/>
          <ac:spMkLst>
            <pc:docMk/>
            <pc:sldMk cId="3830416597" sldId="2486"/>
            <ac:spMk id="2" creationId="{9ADE0B60-5B75-4063-B12E-0810FCE9754F}"/>
          </ac:spMkLst>
        </pc:spChg>
        <pc:spChg chg="add mod ord">
          <ac:chgData name="Eldert Grootenboer" userId="3fe8758b2c2b58d2" providerId="LiveId" clId="{63338091-D22A-4471-A724-48847A3F5740}" dt="2020-08-29T15:08:27.369" v="1647" actId="5793"/>
          <ac:spMkLst>
            <pc:docMk/>
            <pc:sldMk cId="3830416597" sldId="2486"/>
            <ac:spMk id="3" creationId="{95C7CEBB-7ED7-4B1A-BB63-3E5BA151F3EE}"/>
          </ac:spMkLst>
        </pc:spChg>
        <pc:spChg chg="add del mod ord">
          <ac:chgData name="Eldert Grootenboer" userId="3fe8758b2c2b58d2" providerId="LiveId" clId="{63338091-D22A-4471-A724-48847A3F5740}" dt="2020-08-29T15:11:00.657" v="1648"/>
          <ac:spMkLst>
            <pc:docMk/>
            <pc:sldMk cId="3830416597" sldId="2486"/>
            <ac:spMk id="4" creationId="{FB424546-CE35-42C5-AD8C-26FBFBCFAB80}"/>
          </ac:spMkLst>
        </pc:spChg>
        <pc:picChg chg="add mod">
          <ac:chgData name="Eldert Grootenboer" userId="3fe8758b2c2b58d2" providerId="LiveId" clId="{63338091-D22A-4471-A724-48847A3F5740}" dt="2020-08-29T15:11:00.657" v="1648"/>
          <ac:picMkLst>
            <pc:docMk/>
            <pc:sldMk cId="3830416597" sldId="2486"/>
            <ac:picMk id="9218" creationId="{BA6DAE40-319A-4884-BF76-F736E2BC954B}"/>
          </ac:picMkLst>
        </pc:picChg>
      </pc:sldChg>
      <pc:sldChg chg="modSp add mod">
        <pc:chgData name="Eldert Grootenboer" userId="3fe8758b2c2b58d2" providerId="LiveId" clId="{63338091-D22A-4471-A724-48847A3F5740}" dt="2020-08-29T15:34:22.233" v="1985" actId="2085"/>
        <pc:sldMkLst>
          <pc:docMk/>
          <pc:sldMk cId="79465797" sldId="2487"/>
        </pc:sldMkLst>
        <pc:spChg chg="mod">
          <ac:chgData name="Eldert Grootenboer" userId="3fe8758b2c2b58d2" providerId="LiveId" clId="{63338091-D22A-4471-A724-48847A3F5740}" dt="2020-08-29T15:24:41.781" v="1926"/>
          <ac:spMkLst>
            <pc:docMk/>
            <pc:sldMk cId="79465797" sldId="2487"/>
            <ac:spMk id="2" creationId="{F43C0DC8-06FC-439E-99FA-11EA429EEB1C}"/>
          </ac:spMkLst>
        </pc:spChg>
        <pc:graphicFrameChg chg="add mod">
          <ac:chgData name="Eldert Grootenboer" userId="3fe8758b2c2b58d2" providerId="LiveId" clId="{63338091-D22A-4471-A724-48847A3F5740}" dt="2020-08-29T15:34:22.233" v="1985" actId="2085"/>
          <ac:graphicFrameMkLst>
            <pc:docMk/>
            <pc:sldMk cId="79465797" sldId="2487"/>
            <ac:graphicFrameMk id="10" creationId="{899E9769-C965-4FA3-B0A6-4522C60A4953}"/>
          </ac:graphicFrameMkLst>
        </pc:graphicFrameChg>
      </pc:sldChg>
      <pc:sldChg chg="addSp delSp modSp new mod">
        <pc:chgData name="Eldert Grootenboer" userId="3fe8758b2c2b58d2" providerId="LiveId" clId="{63338091-D22A-4471-A724-48847A3F5740}" dt="2020-08-30T08:05:22.753" v="2004"/>
        <pc:sldMkLst>
          <pc:docMk/>
          <pc:sldMk cId="4050874751" sldId="2488"/>
        </pc:sldMkLst>
        <pc:spChg chg="mod">
          <ac:chgData name="Eldert Grootenboer" userId="3fe8758b2c2b58d2" providerId="LiveId" clId="{63338091-D22A-4471-A724-48847A3F5740}" dt="2020-08-30T08:03:59.211" v="2003" actId="368"/>
          <ac:spMkLst>
            <pc:docMk/>
            <pc:sldMk cId="4050874751" sldId="2488"/>
            <ac:spMk id="2" creationId="{86E6C2D8-0A12-43BB-BB61-538F3984DCD7}"/>
          </ac:spMkLst>
        </pc:spChg>
        <pc:spChg chg="del">
          <ac:chgData name="Eldert Grootenboer" userId="3fe8758b2c2b58d2" providerId="LiveId" clId="{63338091-D22A-4471-A724-48847A3F5740}" dt="2020-08-30T08:05:22.753" v="2004"/>
          <ac:spMkLst>
            <pc:docMk/>
            <pc:sldMk cId="4050874751" sldId="2488"/>
            <ac:spMk id="3" creationId="{E0B4358A-AFFB-4EBC-9A1F-7E1271103A15}"/>
          </ac:spMkLst>
        </pc:spChg>
        <pc:picChg chg="add mod">
          <ac:chgData name="Eldert Grootenboer" userId="3fe8758b2c2b58d2" providerId="LiveId" clId="{63338091-D22A-4471-A724-48847A3F5740}" dt="2020-08-30T08:05:22.753" v="2004"/>
          <ac:picMkLst>
            <pc:docMk/>
            <pc:sldMk cId="4050874751" sldId="2488"/>
            <ac:picMk id="1026" creationId="{80A81786-966D-4B1F-A358-29B5B9D0523D}"/>
          </ac:picMkLst>
        </pc:picChg>
      </pc:sldChg>
      <pc:sldChg chg="addSp delSp modSp new mod setBg modClrScheme chgLayout modNotesTx">
        <pc:chgData name="Eldert Grootenboer" userId="3fe8758b2c2b58d2" providerId="LiveId" clId="{63338091-D22A-4471-A724-48847A3F5740}" dt="2020-08-30T08:14:43.567" v="2084" actId="20577"/>
        <pc:sldMkLst>
          <pc:docMk/>
          <pc:sldMk cId="3423999562" sldId="2489"/>
        </pc:sldMkLst>
        <pc:spChg chg="del mod ord">
          <ac:chgData name="Eldert Grootenboer" userId="3fe8758b2c2b58d2" providerId="LiveId" clId="{63338091-D22A-4471-A724-48847A3F5740}" dt="2020-08-30T08:10:23.236" v="2007" actId="700"/>
          <ac:spMkLst>
            <pc:docMk/>
            <pc:sldMk cId="3423999562" sldId="2489"/>
            <ac:spMk id="2" creationId="{5762736F-A85A-486E-ADD5-948A0F4FBC59}"/>
          </ac:spMkLst>
        </pc:spChg>
        <pc:spChg chg="del mod ord">
          <ac:chgData name="Eldert Grootenboer" userId="3fe8758b2c2b58d2" providerId="LiveId" clId="{63338091-D22A-4471-A724-48847A3F5740}" dt="2020-08-30T08:10:23.236" v="2007" actId="700"/>
          <ac:spMkLst>
            <pc:docMk/>
            <pc:sldMk cId="3423999562" sldId="2489"/>
            <ac:spMk id="3" creationId="{67A11036-6A1B-4C60-8D93-6E9274F57EA8}"/>
          </ac:spMkLst>
        </pc:spChg>
        <pc:spChg chg="add mod ord">
          <ac:chgData name="Eldert Grootenboer" userId="3fe8758b2c2b58d2" providerId="LiveId" clId="{63338091-D22A-4471-A724-48847A3F5740}" dt="2020-08-30T08:13:24.741" v="2078" actId="26606"/>
          <ac:spMkLst>
            <pc:docMk/>
            <pc:sldMk cId="3423999562" sldId="2489"/>
            <ac:spMk id="4" creationId="{FEF007E2-C1BA-4DBD-8E53-4405FE1990EF}"/>
          </ac:spMkLst>
        </pc:spChg>
        <pc:spChg chg="add del mod ord">
          <ac:chgData name="Eldert Grootenboer" userId="3fe8758b2c2b58d2" providerId="LiveId" clId="{63338091-D22A-4471-A724-48847A3F5740}" dt="2020-08-30T08:13:28.722" v="2081"/>
          <ac:spMkLst>
            <pc:docMk/>
            <pc:sldMk cId="3423999562" sldId="2489"/>
            <ac:spMk id="5" creationId="{2B25AD81-AD9C-43E4-9112-FB71215ADE0B}"/>
          </ac:spMkLst>
        </pc:spChg>
        <pc:graphicFrameChg chg="add del">
          <ac:chgData name="Eldert Grootenboer" userId="3fe8758b2c2b58d2" providerId="LiveId" clId="{63338091-D22A-4471-A724-48847A3F5740}" dt="2020-08-30T08:13:24.741" v="2078" actId="26606"/>
          <ac:graphicFrameMkLst>
            <pc:docMk/>
            <pc:sldMk cId="3423999562" sldId="2489"/>
            <ac:graphicFrameMk id="7" creationId="{24E79CE1-D6F5-4C71-B405-10354B0F41B5}"/>
          </ac:graphicFrameMkLst>
        </pc:graphicFrameChg>
        <pc:graphicFrameChg chg="add mod">
          <ac:chgData name="Eldert Grootenboer" userId="3fe8758b2c2b58d2" providerId="LiveId" clId="{63338091-D22A-4471-A724-48847A3F5740}" dt="2020-08-30T08:14:43.567" v="2084" actId="20577"/>
          <ac:graphicFrameMkLst>
            <pc:docMk/>
            <pc:sldMk cId="3423999562" sldId="2489"/>
            <ac:graphicFrameMk id="8" creationId="{02D4469F-F253-4623-B380-1A83F9BA5962}"/>
          </ac:graphicFrameMkLst>
        </pc:graphicFrameChg>
      </pc:sldChg>
    </pc:docChg>
  </pc:docChgLst>
  <pc:docChgLst>
    <pc:chgData name="Eldert Grootenboer" userId="3fe8758b2c2b58d2" providerId="LiveId" clId="{B495A3DE-1CA2-4707-9707-A55E7A0586F3}"/>
    <pc:docChg chg="modSld">
      <pc:chgData name="Eldert Grootenboer" userId="3fe8758b2c2b58d2" providerId="LiveId" clId="{B495A3DE-1CA2-4707-9707-A55E7A0586F3}" dt="2020-12-05T12:28:46.866" v="39"/>
      <pc:docMkLst>
        <pc:docMk/>
      </pc:docMkLst>
      <pc:sldChg chg="modNotesTx">
        <pc:chgData name="Eldert Grootenboer" userId="3fe8758b2c2b58d2" providerId="LiveId" clId="{B495A3DE-1CA2-4707-9707-A55E7A0586F3}" dt="2020-12-05T12:05:03.433" v="35" actId="20577"/>
        <pc:sldMkLst>
          <pc:docMk/>
          <pc:sldMk cId="2998798795" sldId="2076138711"/>
        </pc:sldMkLst>
      </pc:sldChg>
      <pc:sldChg chg="modNotesTx">
        <pc:chgData name="Eldert Grootenboer" userId="3fe8758b2c2b58d2" providerId="LiveId" clId="{B495A3DE-1CA2-4707-9707-A55E7A0586F3}" dt="2020-12-05T12:28:46.866" v="39"/>
        <pc:sldMkLst>
          <pc:docMk/>
          <pc:sldMk cId="2828365567" sldId="2076138713"/>
        </pc:sldMkLst>
      </pc:sldChg>
    </pc:docChg>
  </pc:docChgLst>
  <pc:docChgLst>
    <pc:chgData name="Eldert Grootenboer" userId="3fe8758b2c2b58d2" providerId="LiveId" clId="{76444A61-C3D3-48E5-B979-D806E92B623B}"/>
    <pc:docChg chg="undo redo custSel addSld delSld modSld sldOrd modSection">
      <pc:chgData name="Eldert Grootenboer" userId="3fe8758b2c2b58d2" providerId="LiveId" clId="{76444A61-C3D3-48E5-B979-D806E92B623B}" dt="2020-09-06T14:24:25.060" v="318" actId="47"/>
      <pc:docMkLst>
        <pc:docMk/>
      </pc:docMkLst>
      <pc:sldChg chg="modAnim">
        <pc:chgData name="Eldert Grootenboer" userId="3fe8758b2c2b58d2" providerId="LiveId" clId="{76444A61-C3D3-48E5-B979-D806E92B623B}" dt="2020-09-06T14:07:36.102" v="185"/>
        <pc:sldMkLst>
          <pc:docMk/>
          <pc:sldMk cId="3433781766" sldId="259"/>
        </pc:sldMkLst>
      </pc:sldChg>
      <pc:sldChg chg="modSp modAnim">
        <pc:chgData name="Eldert Grootenboer" userId="3fe8758b2c2b58d2" providerId="LiveId" clId="{76444A61-C3D3-48E5-B979-D806E92B623B}" dt="2020-09-06T13:46:42.912" v="8" actId="20577"/>
        <pc:sldMkLst>
          <pc:docMk/>
          <pc:sldMk cId="891752123" sldId="1997"/>
        </pc:sldMkLst>
        <pc:spChg chg="mod">
          <ac:chgData name="Eldert Grootenboer" userId="3fe8758b2c2b58d2" providerId="LiveId" clId="{76444A61-C3D3-48E5-B979-D806E92B623B}" dt="2020-09-06T13:46:42.912" v="8" actId="20577"/>
          <ac:spMkLst>
            <pc:docMk/>
            <pc:sldMk cId="891752123" sldId="1997"/>
            <ac:spMk id="16" creationId="{FA376D98-3522-4C69-910D-880684F4FAA0}"/>
          </ac:spMkLst>
        </pc:spChg>
      </pc:sldChg>
      <pc:sldChg chg="modSp mod modAnim">
        <pc:chgData name="Eldert Grootenboer" userId="3fe8758b2c2b58d2" providerId="LiveId" clId="{76444A61-C3D3-48E5-B979-D806E92B623B}" dt="2020-09-06T13:57:32.934" v="88"/>
        <pc:sldMkLst>
          <pc:docMk/>
          <pc:sldMk cId="4102214970" sldId="2447"/>
        </pc:sldMkLst>
        <pc:spChg chg="mod">
          <ac:chgData name="Eldert Grootenboer" userId="3fe8758b2c2b58d2" providerId="LiveId" clId="{76444A61-C3D3-48E5-B979-D806E92B623B}" dt="2020-09-06T13:53:12.334" v="63" actId="1076"/>
          <ac:spMkLst>
            <pc:docMk/>
            <pc:sldMk cId="4102214970" sldId="2447"/>
            <ac:spMk id="2" creationId="{00000000-0000-0000-0000-000000000000}"/>
          </ac:spMkLst>
        </pc:spChg>
        <pc:graphicFrameChg chg="mod">
          <ac:chgData name="Eldert Grootenboer" userId="3fe8758b2c2b58d2" providerId="LiveId" clId="{76444A61-C3D3-48E5-B979-D806E92B623B}" dt="2020-09-06T13:54:41.050" v="75"/>
          <ac:graphicFrameMkLst>
            <pc:docMk/>
            <pc:sldMk cId="4102214970" sldId="2447"/>
            <ac:graphicFrameMk id="9" creationId="{656B2E98-E922-470E-85A5-4A5392B97242}"/>
          </ac:graphicFrameMkLst>
        </pc:graphicFrameChg>
      </pc:sldChg>
      <pc:sldChg chg="addSp delSp modSp mod delAnim modAnim">
        <pc:chgData name="Eldert Grootenboer" userId="3fe8758b2c2b58d2" providerId="LiveId" clId="{76444A61-C3D3-48E5-B979-D806E92B623B}" dt="2020-09-06T14:24:00.553" v="317" actId="20577"/>
        <pc:sldMkLst>
          <pc:docMk/>
          <pc:sldMk cId="1371537393" sldId="2466"/>
        </pc:sldMkLst>
        <pc:spChg chg="mod">
          <ac:chgData name="Eldert Grootenboer" userId="3fe8758b2c2b58d2" providerId="LiveId" clId="{76444A61-C3D3-48E5-B979-D806E92B623B}" dt="2020-09-06T14:17:42.658" v="266" actId="338"/>
          <ac:spMkLst>
            <pc:docMk/>
            <pc:sldMk cId="1371537393" sldId="2466"/>
            <ac:spMk id="2" creationId="{B8ABCF87-7839-994F-A1A7-69F5E4F78BCA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9" creationId="{F0617C2B-15A0-451E-8FB3-AE82F00539BC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10" creationId="{7359FB9A-11AE-4002-BD91-E4CEA3F8D478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11" creationId="{0985DAD6-F9EA-4F9B-B5D4-01649D498AD0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12" creationId="{EDCBC147-8F4D-4FB2-A51A-6BD26AAB176D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13" creationId="{E71EE4F4-9003-4C9E-ABDD-32BDB296FC8C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14" creationId="{E003D546-3479-4B23-8D03-28664B9B8C94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15" creationId="{59C28410-E7C7-4330-B459-4A24C132AC47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16" creationId="{2C52F089-400E-4764-B790-53FDB4C9760E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17" creationId="{884E940A-A6C9-47C9-82B9-385AE260530B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18" creationId="{2616BCA8-9B9D-4FB6-BFCA-F804E9608381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19" creationId="{4D2F06A8-E7FB-414F-9EA4-56BA31896FA3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20" creationId="{4727BE56-14A8-4345-B690-21F011AD15E7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21" creationId="{B33C8141-F41C-4C3A-BB2F-300F3BF68D54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22" creationId="{8D3DE9A1-C099-499F-9012-7D1761793B0F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23" creationId="{6315F026-C22D-489C-B12E-3F0BB6EAE4B5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24" creationId="{600FBE1A-F53C-4EED-8B66-6D27DE50A7D9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25" creationId="{69395889-8E3C-4AA2-A9BE-ADE160479707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26" creationId="{7C5570F1-8AC6-4F3C-9FD5-4B4F21DA49AC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27" creationId="{E675266A-81A6-466F-A79C-DC997009D046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28" creationId="{D994AED3-F77C-4057-839F-926D102AA7A4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29" creationId="{38EFE1B5-0117-4472-9D20-E06C95A93A8C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30" creationId="{BE700BEF-6AEA-4D0D-A0B0-71B19F1C9F7F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31" creationId="{4EEDD88C-BED1-4AB0-A4D0-4981E31B4E8D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32" creationId="{72E7047C-BA02-4804-B1DA-A98E1D795302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33" creationId="{26FBCECE-BC48-41AC-A7F4-1023EEA1DA33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34" creationId="{D9AE6FAF-796A-4F52-B5EA-6724ACB7C743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35" creationId="{605017E1-AC0A-459B-92C7-B351C44D6803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36" creationId="{9F70D4CF-4566-4F6A-A5DB-FFFCDA56681A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37" creationId="{FCBE572B-F478-43C8-ABFF-2AFA197D8C6F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38" creationId="{9B5E15E3-30D6-4B9A-9F57-0FAEDEB38EB8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39" creationId="{3E34BBDF-6E84-4EF7-ABE2-C90D000237B7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40" creationId="{08162861-F731-484B-BC46-CB660CBC9A06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41" creationId="{86D02E9A-9822-4B53-BF82-05D70BBFAEA8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42" creationId="{B48D1BBF-EBF6-4193-987B-0D21039247AE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43" creationId="{31920F72-6224-47B5-BA4F-A745CF731932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44" creationId="{16CA801B-3ECF-4981-9981-37CB9D371571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45" creationId="{226FFF82-C040-43F1-9E00-F5F76B5A0BEF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46" creationId="{6C7505B8-30D3-4E9D-8CF9-A985C9A32822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47" creationId="{8B78E927-ABB3-4E43-B337-84BC881910FB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48" creationId="{986BD0E8-D3EC-413A-873B-7B28032DF48E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49" creationId="{C9519070-EBC5-42D9-AC25-825AC4FA8093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50" creationId="{13DBBB16-D3A8-4326-9B31-922B4A81DCD2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51" creationId="{946E8A87-FA09-4152-8582-94C563A68855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52" creationId="{20361165-A8FB-4469-8714-7388344E65C9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53" creationId="{30EE81C1-CDF5-43F8-B186-0A7B115F6B5A}"/>
          </ac:spMkLst>
        </pc:spChg>
        <pc:spChg chg="mod topLvl">
          <ac:chgData name="Eldert Grootenboer" userId="3fe8758b2c2b58d2" providerId="LiveId" clId="{76444A61-C3D3-48E5-B979-D806E92B623B}" dt="2020-09-06T14:24:00.553" v="317" actId="20577"/>
          <ac:spMkLst>
            <pc:docMk/>
            <pc:sldMk cId="1371537393" sldId="2466"/>
            <ac:spMk id="54" creationId="{5BF9C32F-B5B5-4B5E-9CE1-4929BCC12241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55" creationId="{CC415121-CB8B-4566-B9AE-5677C01A25C7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56" creationId="{9DB41700-AEE6-4DE6-AA33-03C64D58D3B6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57" creationId="{BD79E23A-C3A0-4CFE-BF58-83CF2821B6B5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58" creationId="{27026C93-05B9-4391-B95A-C34F7360BEED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59" creationId="{ED80CD20-A940-4882-9AAE-93499CB9A6FD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60" creationId="{8C708278-502B-4FE4-AC0C-62A5E6D5BD1D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61" creationId="{B6FCB802-0EC3-40EC-BD51-457C7E8AB3C5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62" creationId="{473438C7-4408-4B1D-BB7E-12213CF92E8D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63" creationId="{DA536064-A8F6-4068-9C03-8B156AAA4037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64" creationId="{2F5492F9-60D0-4DB7-8CF1-0F65C71B80A4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65" creationId="{FE555653-5D74-484E-98A2-4D9BA3A62616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66" creationId="{862AC57B-F9AD-40AE-B052-581082A151B3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67" creationId="{2DF94AB8-FBCD-444A-B60E-883A9C00AD90}"/>
          </ac:spMkLst>
        </pc:spChg>
        <pc:spChg chg="mod topLvl">
          <ac:chgData name="Eldert Grootenboer" userId="3fe8758b2c2b58d2" providerId="LiveId" clId="{76444A61-C3D3-48E5-B979-D806E92B623B}" dt="2020-09-06T14:17:57.610" v="268" actId="165"/>
          <ac:spMkLst>
            <pc:docMk/>
            <pc:sldMk cId="1371537393" sldId="2466"/>
            <ac:spMk id="68" creationId="{2AA06E7F-30E6-481D-9CF1-3F84302B7C83}"/>
          </ac:spMkLst>
        </pc:spChg>
        <pc:spChg chg="add mod">
          <ac:chgData name="Eldert Grootenboer" userId="3fe8758b2c2b58d2" providerId="LiveId" clId="{76444A61-C3D3-48E5-B979-D806E92B623B}" dt="2020-09-06T14:21:46.245" v="299" actId="571"/>
          <ac:spMkLst>
            <pc:docMk/>
            <pc:sldMk cId="1371537393" sldId="2466"/>
            <ac:spMk id="69" creationId="{731F0803-CFCD-4CF9-A9B0-9B37A9739825}"/>
          </ac:spMkLst>
        </pc:spChg>
        <pc:spChg chg="add mod">
          <ac:chgData name="Eldert Grootenboer" userId="3fe8758b2c2b58d2" providerId="LiveId" clId="{76444A61-C3D3-48E5-B979-D806E92B623B}" dt="2020-09-06T14:21:46.245" v="299" actId="571"/>
          <ac:spMkLst>
            <pc:docMk/>
            <pc:sldMk cId="1371537393" sldId="2466"/>
            <ac:spMk id="70" creationId="{9760CB04-1291-41BA-B591-29D4CA4C30B4}"/>
          </ac:spMkLst>
        </pc:spChg>
        <pc:spChg chg="add mod">
          <ac:chgData name="Eldert Grootenboer" userId="3fe8758b2c2b58d2" providerId="LiveId" clId="{76444A61-C3D3-48E5-B979-D806E92B623B}" dt="2020-09-06T14:21:46.245" v="299" actId="571"/>
          <ac:spMkLst>
            <pc:docMk/>
            <pc:sldMk cId="1371537393" sldId="2466"/>
            <ac:spMk id="71" creationId="{F3BF2E48-B828-42BF-AD6C-29C4034EA605}"/>
          </ac:spMkLst>
        </pc:spChg>
        <pc:spChg chg="add mod">
          <ac:chgData name="Eldert Grootenboer" userId="3fe8758b2c2b58d2" providerId="LiveId" clId="{76444A61-C3D3-48E5-B979-D806E92B623B}" dt="2020-09-06T14:21:46.245" v="299" actId="571"/>
          <ac:spMkLst>
            <pc:docMk/>
            <pc:sldMk cId="1371537393" sldId="2466"/>
            <ac:spMk id="72" creationId="{78FA583E-F2DA-4BDD-8E55-9F16A6C2AEC4}"/>
          </ac:spMkLst>
        </pc:spChg>
        <pc:grpChg chg="mod">
          <ac:chgData name="Eldert Grootenboer" userId="3fe8758b2c2b58d2" providerId="LiveId" clId="{76444A61-C3D3-48E5-B979-D806E92B623B}" dt="2020-09-06T14:17:42.658" v="266" actId="338"/>
          <ac:grpSpMkLst>
            <pc:docMk/>
            <pc:sldMk cId="1371537393" sldId="2466"/>
            <ac:grpSpMk id="1" creationId="{00000000-0000-0000-0000-000000000000}"/>
          </ac:grpSpMkLst>
        </pc:grpChg>
        <pc:grpChg chg="del mod">
          <ac:chgData name="Eldert Grootenboer" userId="3fe8758b2c2b58d2" providerId="LiveId" clId="{76444A61-C3D3-48E5-B979-D806E92B623B}" dt="2020-09-06T14:17:57.610" v="268" actId="165"/>
          <ac:grpSpMkLst>
            <pc:docMk/>
            <pc:sldMk cId="1371537393" sldId="2466"/>
            <ac:grpSpMk id="8" creationId="{4C085ADD-2E8A-4ED1-BF83-0071B071F8D2}"/>
          </ac:grpSpMkLst>
        </pc:grpChg>
        <pc:graphicFrameChg chg="del mod modGraphic">
          <ac:chgData name="Eldert Grootenboer" userId="3fe8758b2c2b58d2" providerId="LiveId" clId="{76444A61-C3D3-48E5-B979-D806E92B623B}" dt="2020-09-06T14:16:19.165" v="236" actId="478"/>
          <ac:graphicFrameMkLst>
            <pc:docMk/>
            <pc:sldMk cId="1371537393" sldId="2466"/>
            <ac:graphicFrameMk id="3" creationId="{EF1BE059-6E56-4A40-8DFC-0364A3F897A1}"/>
          </ac:graphicFrameMkLst>
        </pc:graphicFrameChg>
        <pc:picChg chg="add del mod">
          <ac:chgData name="Eldert Grootenboer" userId="3fe8758b2c2b58d2" providerId="LiveId" clId="{76444A61-C3D3-48E5-B979-D806E92B623B}" dt="2020-09-06T14:17:11.858" v="240" actId="22"/>
          <ac:picMkLst>
            <pc:docMk/>
            <pc:sldMk cId="1371537393" sldId="2466"/>
            <ac:picMk id="5" creationId="{B3C72CD3-6414-4FEE-AAA7-579454A76469}"/>
          </ac:picMkLst>
        </pc:picChg>
        <pc:picChg chg="add del mod">
          <ac:chgData name="Eldert Grootenboer" userId="3fe8758b2c2b58d2" providerId="LiveId" clId="{76444A61-C3D3-48E5-B979-D806E92B623B}" dt="2020-09-06T14:17:42.658" v="266" actId="338"/>
          <ac:picMkLst>
            <pc:docMk/>
            <pc:sldMk cId="1371537393" sldId="2466"/>
            <ac:picMk id="7" creationId="{C25CE2B7-D381-49FE-82F8-1A6BD27CFD18}"/>
          </ac:picMkLst>
        </pc:picChg>
      </pc:sldChg>
      <pc:sldChg chg="modAnim">
        <pc:chgData name="Eldert Grootenboer" userId="3fe8758b2c2b58d2" providerId="LiveId" clId="{76444A61-C3D3-48E5-B979-D806E92B623B}" dt="2020-09-06T14:04:41.279" v="146"/>
        <pc:sldMkLst>
          <pc:docMk/>
          <pc:sldMk cId="2442968695" sldId="2468"/>
        </pc:sldMkLst>
      </pc:sldChg>
      <pc:sldChg chg="modSp mod modAnim">
        <pc:chgData name="Eldert Grootenboer" userId="3fe8758b2c2b58d2" providerId="LiveId" clId="{76444A61-C3D3-48E5-B979-D806E92B623B}" dt="2020-09-06T13:50:11.142" v="60" actId="20577"/>
        <pc:sldMkLst>
          <pc:docMk/>
          <pc:sldMk cId="1273414106" sldId="2470"/>
        </pc:sldMkLst>
        <pc:spChg chg="mod">
          <ac:chgData name="Eldert Grootenboer" userId="3fe8758b2c2b58d2" providerId="LiveId" clId="{76444A61-C3D3-48E5-B979-D806E92B623B}" dt="2020-09-06T13:48:23.041" v="15" actId="207"/>
          <ac:spMkLst>
            <pc:docMk/>
            <pc:sldMk cId="1273414106" sldId="2470"/>
            <ac:spMk id="4" creationId="{44882D54-6628-4034-8FB2-53451B1C9923}"/>
          </ac:spMkLst>
        </pc:spChg>
        <pc:spChg chg="mod">
          <ac:chgData name="Eldert Grootenboer" userId="3fe8758b2c2b58d2" providerId="LiveId" clId="{76444A61-C3D3-48E5-B979-D806E92B623B}" dt="2020-09-06T13:50:11.142" v="60" actId="20577"/>
          <ac:spMkLst>
            <pc:docMk/>
            <pc:sldMk cId="1273414106" sldId="2470"/>
            <ac:spMk id="6" creationId="{341C59DD-1CEE-47E7-9A09-51E9B4053D34}"/>
          </ac:spMkLst>
        </pc:spChg>
      </pc:sldChg>
      <pc:sldChg chg="modSp modAnim">
        <pc:chgData name="Eldert Grootenboer" userId="3fe8758b2c2b58d2" providerId="LiveId" clId="{76444A61-C3D3-48E5-B979-D806E92B623B}" dt="2020-09-06T13:49:36.496" v="43"/>
        <pc:sldMkLst>
          <pc:docMk/>
          <pc:sldMk cId="3003157003" sldId="2471"/>
        </pc:sldMkLst>
        <pc:spChg chg="mod">
          <ac:chgData name="Eldert Grootenboer" userId="3fe8758b2c2b58d2" providerId="LiveId" clId="{76444A61-C3D3-48E5-B979-D806E92B623B}" dt="2020-09-06T13:48:16.786" v="14" actId="207"/>
          <ac:spMkLst>
            <pc:docMk/>
            <pc:sldMk cId="3003157003" sldId="2471"/>
            <ac:spMk id="3" creationId="{8DD76ED4-3CAB-45DF-9305-BA03C1C08C70}"/>
          </ac:spMkLst>
        </pc:spChg>
      </pc:sldChg>
      <pc:sldChg chg="modAnim">
        <pc:chgData name="Eldert Grootenboer" userId="3fe8758b2c2b58d2" providerId="LiveId" clId="{76444A61-C3D3-48E5-B979-D806E92B623B}" dt="2020-09-06T13:58:26.401" v="93"/>
        <pc:sldMkLst>
          <pc:docMk/>
          <pc:sldMk cId="2733932280" sldId="2476"/>
        </pc:sldMkLst>
      </pc:sldChg>
      <pc:sldChg chg="modSp">
        <pc:chgData name="Eldert Grootenboer" userId="3fe8758b2c2b58d2" providerId="LiveId" clId="{76444A61-C3D3-48E5-B979-D806E92B623B}" dt="2020-09-06T13:58:43.782" v="94" actId="20577"/>
        <pc:sldMkLst>
          <pc:docMk/>
          <pc:sldMk cId="1204489014" sldId="2477"/>
        </pc:sldMkLst>
        <pc:spChg chg="mod">
          <ac:chgData name="Eldert Grootenboer" userId="3fe8758b2c2b58d2" providerId="LiveId" clId="{76444A61-C3D3-48E5-B979-D806E92B623B}" dt="2020-09-06T13:58:43.782" v="94" actId="20577"/>
          <ac:spMkLst>
            <pc:docMk/>
            <pc:sldMk cId="1204489014" sldId="2477"/>
            <ac:spMk id="4" creationId="{26C40F69-2581-4C2A-843E-50D33E1C8E47}"/>
          </ac:spMkLst>
        </pc:spChg>
      </pc:sldChg>
      <pc:sldChg chg="modSp modAnim">
        <pc:chgData name="Eldert Grootenboer" userId="3fe8758b2c2b58d2" providerId="LiveId" clId="{76444A61-C3D3-48E5-B979-D806E92B623B}" dt="2020-09-06T14:05:26.225" v="155"/>
        <pc:sldMkLst>
          <pc:docMk/>
          <pc:sldMk cId="3009207040" sldId="2478"/>
        </pc:sldMkLst>
        <pc:graphicFrameChg chg="mod">
          <ac:chgData name="Eldert Grootenboer" userId="3fe8758b2c2b58d2" providerId="LiveId" clId="{76444A61-C3D3-48E5-B979-D806E92B623B}" dt="2020-09-06T13:54:14.228" v="71"/>
          <ac:graphicFrameMkLst>
            <pc:docMk/>
            <pc:sldMk cId="3009207040" sldId="2478"/>
            <ac:graphicFrameMk id="7" creationId="{D7432A32-B136-4A83-BBC9-0036438E3D11}"/>
          </ac:graphicFrameMkLst>
        </pc:graphicFrameChg>
      </pc:sldChg>
      <pc:sldChg chg="modSp modAnim">
        <pc:chgData name="Eldert Grootenboer" userId="3fe8758b2c2b58d2" providerId="LiveId" clId="{76444A61-C3D3-48E5-B979-D806E92B623B}" dt="2020-09-06T14:08:24.298" v="193"/>
        <pc:sldMkLst>
          <pc:docMk/>
          <pc:sldMk cId="3010686152" sldId="2480"/>
        </pc:sldMkLst>
        <pc:graphicFrameChg chg="mod">
          <ac:chgData name="Eldert Grootenboer" userId="3fe8758b2c2b58d2" providerId="LiveId" clId="{76444A61-C3D3-48E5-B979-D806E92B623B}" dt="2020-09-06T13:53:29.983" v="65" actId="255"/>
          <ac:graphicFrameMkLst>
            <pc:docMk/>
            <pc:sldMk cId="3010686152" sldId="2480"/>
            <ac:graphicFrameMk id="8" creationId="{AE6E09E3-B0CA-4404-97FB-EA02B93BD2EC}"/>
          </ac:graphicFrameMkLst>
        </pc:graphicFrameChg>
      </pc:sldChg>
      <pc:sldChg chg="modSp modAnim">
        <pc:chgData name="Eldert Grootenboer" userId="3fe8758b2c2b58d2" providerId="LiveId" clId="{76444A61-C3D3-48E5-B979-D806E92B623B}" dt="2020-09-06T14:09:46.296" v="207"/>
        <pc:sldMkLst>
          <pc:docMk/>
          <pc:sldMk cId="2714315879" sldId="2481"/>
        </pc:sldMkLst>
        <pc:graphicFrameChg chg="mod">
          <ac:chgData name="Eldert Grootenboer" userId="3fe8758b2c2b58d2" providerId="LiveId" clId="{76444A61-C3D3-48E5-B979-D806E92B623B}" dt="2020-09-06T13:53:41.623" v="67" actId="255"/>
          <ac:graphicFrameMkLst>
            <pc:docMk/>
            <pc:sldMk cId="2714315879" sldId="2481"/>
            <ac:graphicFrameMk id="10" creationId="{899E9769-C965-4FA3-B0A6-4522C60A4953}"/>
          </ac:graphicFrameMkLst>
        </pc:graphicFrameChg>
      </pc:sldChg>
      <pc:sldChg chg="modSp ord modAnim">
        <pc:chgData name="Eldert Grootenboer" userId="3fe8758b2c2b58d2" providerId="LiveId" clId="{76444A61-C3D3-48E5-B979-D806E92B623B}" dt="2020-09-06T14:08:59.941" v="200"/>
        <pc:sldMkLst>
          <pc:docMk/>
          <pc:sldMk cId="432779400" sldId="2483"/>
        </pc:sldMkLst>
        <pc:graphicFrameChg chg="mod">
          <ac:chgData name="Eldert Grootenboer" userId="3fe8758b2c2b58d2" providerId="LiveId" clId="{76444A61-C3D3-48E5-B979-D806E92B623B}" dt="2020-09-06T13:53:35.521" v="66" actId="255"/>
          <ac:graphicFrameMkLst>
            <pc:docMk/>
            <pc:sldMk cId="432779400" sldId="2483"/>
            <ac:graphicFrameMk id="6" creationId="{70A17862-498F-474C-BDD6-1E831846D536}"/>
          </ac:graphicFrameMkLst>
        </pc:graphicFrameChg>
      </pc:sldChg>
      <pc:sldChg chg="modSp modAnim">
        <pc:chgData name="Eldert Grootenboer" userId="3fe8758b2c2b58d2" providerId="LiveId" clId="{76444A61-C3D3-48E5-B979-D806E92B623B}" dt="2020-09-06T14:10:33.394" v="220"/>
        <pc:sldMkLst>
          <pc:docMk/>
          <pc:sldMk cId="2308237534" sldId="2484"/>
        </pc:sldMkLst>
        <pc:graphicFrameChg chg="mod">
          <ac:chgData name="Eldert Grootenboer" userId="3fe8758b2c2b58d2" providerId="LiveId" clId="{76444A61-C3D3-48E5-B979-D806E92B623B}" dt="2020-09-06T13:53:54.353" v="69" actId="255"/>
          <ac:graphicFrameMkLst>
            <pc:docMk/>
            <pc:sldMk cId="2308237534" sldId="2484"/>
            <ac:graphicFrameMk id="7" creationId="{0B2F1157-E694-404E-A347-E767E5834F7E}"/>
          </ac:graphicFrameMkLst>
        </pc:graphicFrameChg>
      </pc:sldChg>
      <pc:sldChg chg="modSp modAnim">
        <pc:chgData name="Eldert Grootenboer" userId="3fe8758b2c2b58d2" providerId="LiveId" clId="{76444A61-C3D3-48E5-B979-D806E92B623B}" dt="2020-09-06T14:10:09.137" v="214"/>
        <pc:sldMkLst>
          <pc:docMk/>
          <pc:sldMk cId="79465797" sldId="2487"/>
        </pc:sldMkLst>
        <pc:graphicFrameChg chg="mod">
          <ac:chgData name="Eldert Grootenboer" userId="3fe8758b2c2b58d2" providerId="LiveId" clId="{76444A61-C3D3-48E5-B979-D806E92B623B}" dt="2020-09-06T13:53:48.467" v="68" actId="255"/>
          <ac:graphicFrameMkLst>
            <pc:docMk/>
            <pc:sldMk cId="79465797" sldId="2487"/>
            <ac:graphicFrameMk id="10" creationId="{899E9769-C965-4FA3-B0A6-4522C60A4953}"/>
          </ac:graphicFrameMkLst>
        </pc:graphicFrameChg>
      </pc:sldChg>
      <pc:sldChg chg="modAnim">
        <pc:chgData name="Eldert Grootenboer" userId="3fe8758b2c2b58d2" providerId="LiveId" clId="{76444A61-C3D3-48E5-B979-D806E92B623B}" dt="2020-09-06T14:06:36.988" v="171"/>
        <pc:sldMkLst>
          <pc:docMk/>
          <pc:sldMk cId="3423999562" sldId="2489"/>
        </pc:sldMkLst>
      </pc:sldChg>
      <pc:sldChg chg="add del mod modShow">
        <pc:chgData name="Eldert Grootenboer" userId="3fe8758b2c2b58d2" providerId="LiveId" clId="{76444A61-C3D3-48E5-B979-D806E92B623B}" dt="2020-09-06T14:24:25.060" v="318" actId="47"/>
        <pc:sldMkLst>
          <pc:docMk/>
          <pc:sldMk cId="978148726" sldId="2490"/>
        </pc:sldMkLst>
      </pc:sldChg>
    </pc:docChg>
  </pc:docChgLst>
  <pc:docChgLst>
    <pc:chgData name="Eldert Grootenboer" userId="3fe8758b2c2b58d2" providerId="LiveId" clId="{D34A150A-92A7-4B11-900B-B34F0655160D}"/>
    <pc:docChg chg="undo custSel addSld delSld modSld sldOrd addSection delSection modSection">
      <pc:chgData name="Eldert Grootenboer" userId="3fe8758b2c2b58d2" providerId="LiveId" clId="{D34A150A-92A7-4B11-900B-B34F0655160D}" dt="2020-10-23T10:02:26.182" v="6466" actId="20577"/>
      <pc:docMkLst>
        <pc:docMk/>
      </pc:docMkLst>
      <pc:sldChg chg="add del">
        <pc:chgData name="Eldert Grootenboer" userId="3fe8758b2c2b58d2" providerId="LiveId" clId="{D34A150A-92A7-4B11-900B-B34F0655160D}" dt="2020-09-27T11:24:07.026" v="27" actId="47"/>
        <pc:sldMkLst>
          <pc:docMk/>
          <pc:sldMk cId="3433781766" sldId="259"/>
        </pc:sldMkLst>
      </pc:sldChg>
      <pc:sldChg chg="addSp modSp add del mod modClrScheme chgLayout">
        <pc:chgData name="Eldert Grootenboer" userId="3fe8758b2c2b58d2" providerId="LiveId" clId="{D34A150A-92A7-4B11-900B-B34F0655160D}" dt="2020-10-04T11:30:12.482" v="5411" actId="47"/>
        <pc:sldMkLst>
          <pc:docMk/>
          <pc:sldMk cId="2507990497" sldId="265"/>
        </pc:sldMkLst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2507990497" sldId="265"/>
            <ac:spMk id="3" creationId="{9042BC55-49BE-402A-AF19-90B1D8C1F5A4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2507990497" sldId="265"/>
            <ac:spMk id="12" creationId="{CD4062E9-4DC7-4B57-ACB3-FBE9A17ED3F8}"/>
          </ac:spMkLst>
        </pc:spChg>
      </pc:sldChg>
      <pc:sldChg chg="addSp modSp add del mod modClrScheme chgLayout">
        <pc:chgData name="Eldert Grootenboer" userId="3fe8758b2c2b58d2" providerId="LiveId" clId="{D34A150A-92A7-4B11-900B-B34F0655160D}" dt="2020-10-04T10:38:59.467" v="4473" actId="47"/>
        <pc:sldMkLst>
          <pc:docMk/>
          <pc:sldMk cId="2290823142" sldId="266"/>
        </pc:sldMkLst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2290823142" sldId="266"/>
            <ac:spMk id="3" creationId="{C3E01F39-C4F6-4AEE-BC13-7EC4D2674327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2290823142" sldId="266"/>
            <ac:spMk id="4" creationId="{F809FCEC-3EE5-4A55-ABB0-DEF402413798}"/>
          </ac:spMkLst>
        </pc:spChg>
      </pc:sldChg>
      <pc:sldChg chg="modSp add del mod modClrScheme chgLayout">
        <pc:chgData name="Eldert Grootenboer" userId="3fe8758b2c2b58d2" providerId="LiveId" clId="{D34A150A-92A7-4B11-900B-B34F0655160D}" dt="2020-10-04T09:59:25.774" v="3832" actId="47"/>
        <pc:sldMkLst>
          <pc:docMk/>
          <pc:sldMk cId="1156047191" sldId="273"/>
        </pc:sldMkLst>
        <pc:spChg chg="mod ord">
          <ac:chgData name="Eldert Grootenboer" userId="3fe8758b2c2b58d2" providerId="LiveId" clId="{D34A150A-92A7-4B11-900B-B34F0655160D}" dt="2020-09-28T09:38:54.850" v="793" actId="27636"/>
          <ac:spMkLst>
            <pc:docMk/>
            <pc:sldMk cId="1156047191" sldId="273"/>
            <ac:spMk id="2" creationId="{03530625-1C24-49E5-8CD1-40761C64F971}"/>
          </ac:spMkLst>
        </pc:spChg>
        <pc:spChg chg="mod ord">
          <ac:chgData name="Eldert Grootenboer" userId="3fe8758b2c2b58d2" providerId="LiveId" clId="{D34A150A-92A7-4B11-900B-B34F0655160D}" dt="2020-09-28T09:38:54.808" v="792" actId="700"/>
          <ac:spMkLst>
            <pc:docMk/>
            <pc:sldMk cId="1156047191" sldId="273"/>
            <ac:spMk id="3" creationId="{52DAB11C-E7AC-4F27-A658-08ACC0FFA380}"/>
          </ac:spMkLst>
        </pc:spChg>
      </pc:sldChg>
      <pc:sldChg chg="addSp modSp add del mod modClrScheme chgLayout">
        <pc:chgData name="Eldert Grootenboer" userId="3fe8758b2c2b58d2" providerId="LiveId" clId="{D34A150A-92A7-4B11-900B-B34F0655160D}" dt="2020-10-04T09:59:26.767" v="3833" actId="47"/>
        <pc:sldMkLst>
          <pc:docMk/>
          <pc:sldMk cId="2096148399" sldId="282"/>
        </pc:sldMkLst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2096148399" sldId="282"/>
            <ac:spMk id="2" creationId="{C3B569AC-0788-41F9-A9D2-10945F988490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2096148399" sldId="282"/>
            <ac:spMk id="3" creationId="{F5781C93-A7BF-4D6F-BBB0-976DDF4EFE1D}"/>
          </ac:spMkLst>
        </pc:spChg>
      </pc:sldChg>
      <pc:sldChg chg="modSp add del mod modTransition setBg chgLayout">
        <pc:chgData name="Eldert Grootenboer" userId="3fe8758b2c2b58d2" providerId="LiveId" clId="{D34A150A-92A7-4B11-900B-B34F0655160D}" dt="2020-10-04T10:29:41.274" v="4343" actId="47"/>
        <pc:sldMkLst>
          <pc:docMk/>
          <pc:sldMk cId="1155230885" sldId="302"/>
        </pc:sldMkLst>
        <pc:spChg chg="mod ord">
          <ac:chgData name="Eldert Grootenboer" userId="3fe8758b2c2b58d2" providerId="LiveId" clId="{D34A150A-92A7-4B11-900B-B34F0655160D}" dt="2020-09-28T09:38:54.808" v="792" actId="700"/>
          <ac:spMkLst>
            <pc:docMk/>
            <pc:sldMk cId="1155230885" sldId="302"/>
            <ac:spMk id="2" creationId="{4E058CF5-AC2E-A24B-89E6-DAA1C3EBD78A}"/>
          </ac:spMkLst>
        </pc:spChg>
        <pc:spChg chg="mod ord">
          <ac:chgData name="Eldert Grootenboer" userId="3fe8758b2c2b58d2" providerId="LiveId" clId="{D34A150A-92A7-4B11-900B-B34F0655160D}" dt="2020-09-28T09:38:54.865" v="796" actId="27636"/>
          <ac:spMkLst>
            <pc:docMk/>
            <pc:sldMk cId="1155230885" sldId="302"/>
            <ac:spMk id="3" creationId="{D5DDA49F-61B2-D146-A892-BD8446E475D0}"/>
          </ac:spMkLst>
        </pc:spChg>
      </pc:sldChg>
      <pc:sldChg chg="add del">
        <pc:chgData name="Eldert Grootenboer" userId="3fe8758b2c2b58d2" providerId="LiveId" clId="{D34A150A-92A7-4B11-900B-B34F0655160D}" dt="2020-10-04T11:32:05.244" v="5514" actId="18676"/>
        <pc:sldMkLst>
          <pc:docMk/>
          <pc:sldMk cId="2190853566" sldId="306"/>
        </pc:sldMkLst>
      </pc:sldChg>
      <pc:sldChg chg="modSp add del mod modTransition setBg chgLayout">
        <pc:chgData name="Eldert Grootenboer" userId="3fe8758b2c2b58d2" providerId="LiveId" clId="{D34A150A-92A7-4B11-900B-B34F0655160D}" dt="2020-10-04T10:29:45.827" v="4344" actId="2696"/>
        <pc:sldMkLst>
          <pc:docMk/>
          <pc:sldMk cId="3792266208" sldId="306"/>
        </pc:sldMkLst>
        <pc:spChg chg="mod ord">
          <ac:chgData name="Eldert Grootenboer" userId="3fe8758b2c2b58d2" providerId="LiveId" clId="{D34A150A-92A7-4B11-900B-B34F0655160D}" dt="2020-09-28T09:38:54.808" v="792" actId="700"/>
          <ac:spMkLst>
            <pc:docMk/>
            <pc:sldMk cId="3792266208" sldId="306"/>
            <ac:spMk id="2" creationId="{4E058CF5-AC2E-A24B-89E6-DAA1C3EBD78A}"/>
          </ac:spMkLst>
        </pc:spChg>
        <pc:spChg chg="mod ord">
          <ac:chgData name="Eldert Grootenboer" userId="3fe8758b2c2b58d2" providerId="LiveId" clId="{D34A150A-92A7-4B11-900B-B34F0655160D}" dt="2020-09-28T09:38:54.870" v="797" actId="27636"/>
          <ac:spMkLst>
            <pc:docMk/>
            <pc:sldMk cId="3792266208" sldId="306"/>
            <ac:spMk id="3" creationId="{D5DDA49F-61B2-D146-A892-BD8446E475D0}"/>
          </ac:spMkLst>
        </pc:spChg>
      </pc:sldChg>
      <pc:sldChg chg="delSp modSp add del mod ord modTransition setBg chgLayout">
        <pc:chgData name="Eldert Grootenboer" userId="3fe8758b2c2b58d2" providerId="LiveId" clId="{D34A150A-92A7-4B11-900B-B34F0655160D}" dt="2020-10-04T11:40:36.063" v="5622" actId="47"/>
        <pc:sldMkLst>
          <pc:docMk/>
          <pc:sldMk cId="2119743916" sldId="309"/>
        </pc:sldMkLst>
        <pc:spChg chg="mod ord">
          <ac:chgData name="Eldert Grootenboer" userId="3fe8758b2c2b58d2" providerId="LiveId" clId="{D34A150A-92A7-4B11-900B-B34F0655160D}" dt="2020-09-28T09:38:54.808" v="792" actId="700"/>
          <ac:spMkLst>
            <pc:docMk/>
            <pc:sldMk cId="2119743916" sldId="309"/>
            <ac:spMk id="2" creationId="{4E058CF5-AC2E-A24B-89E6-DAA1C3EBD78A}"/>
          </ac:spMkLst>
        </pc:spChg>
        <pc:spChg chg="mod ord">
          <ac:chgData name="Eldert Grootenboer" userId="3fe8758b2c2b58d2" providerId="LiveId" clId="{D34A150A-92A7-4B11-900B-B34F0655160D}" dt="2020-10-04T11:35:24.915" v="5555" actId="21"/>
          <ac:spMkLst>
            <pc:docMk/>
            <pc:sldMk cId="2119743916" sldId="309"/>
            <ac:spMk id="3" creationId="{D5DDA49F-61B2-D146-A892-BD8446E475D0}"/>
          </ac:spMkLst>
        </pc:spChg>
        <pc:picChg chg="del">
          <ac:chgData name="Eldert Grootenboer" userId="3fe8758b2c2b58d2" providerId="LiveId" clId="{D34A150A-92A7-4B11-900B-B34F0655160D}" dt="2020-10-04T11:30:20.156" v="5414" actId="478"/>
          <ac:picMkLst>
            <pc:docMk/>
            <pc:sldMk cId="2119743916" sldId="309"/>
            <ac:picMk id="5" creationId="{DB7392FD-F9D1-47C1-AD84-4EDBC2BBD908}"/>
          </ac:picMkLst>
        </pc:picChg>
      </pc:sldChg>
      <pc:sldChg chg="addSp delSp modSp add del mod chgLayout">
        <pc:chgData name="Eldert Grootenboer" userId="3fe8758b2c2b58d2" providerId="LiveId" clId="{D34A150A-92A7-4B11-900B-B34F0655160D}" dt="2020-10-04T09:50:18.994" v="3591" actId="47"/>
        <pc:sldMkLst>
          <pc:docMk/>
          <pc:sldMk cId="3211286739" sldId="384"/>
        </pc:sldMkLst>
        <pc:spChg chg="del mod ord">
          <ac:chgData name="Eldert Grootenboer" userId="3fe8758b2c2b58d2" providerId="LiveId" clId="{D34A150A-92A7-4B11-900B-B34F0655160D}" dt="2020-09-28T09:38:54.808" v="792" actId="700"/>
          <ac:spMkLst>
            <pc:docMk/>
            <pc:sldMk cId="3211286739" sldId="384"/>
            <ac:spMk id="2" creationId="{53399C9B-651D-4BC3-B211-D815DE2C7D7A}"/>
          </ac:spMkLst>
        </pc:spChg>
        <pc:spChg chg="del mod ord">
          <ac:chgData name="Eldert Grootenboer" userId="3fe8758b2c2b58d2" providerId="LiveId" clId="{D34A150A-92A7-4B11-900B-B34F0655160D}" dt="2020-09-28T09:38:54.808" v="792" actId="700"/>
          <ac:spMkLst>
            <pc:docMk/>
            <pc:sldMk cId="3211286739" sldId="384"/>
            <ac:spMk id="3" creationId="{7998EE3A-B705-4978-9224-BFE8154AAC55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3211286739" sldId="384"/>
            <ac:spMk id="5" creationId="{D9E5361F-B950-4BC5-AAA6-430537BEF5BF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3211286739" sldId="384"/>
            <ac:spMk id="6" creationId="{7699F3CF-14B1-4B4E-B2CD-1B9DDBD587B2}"/>
          </ac:spMkLst>
        </pc:spChg>
      </pc:sldChg>
      <pc:sldChg chg="addSp modSp add del mod ord modClrScheme chgLayout">
        <pc:chgData name="Eldert Grootenboer" userId="3fe8758b2c2b58d2" providerId="LiveId" clId="{D34A150A-92A7-4B11-900B-B34F0655160D}" dt="2020-10-04T09:29:15.920" v="3221" actId="47"/>
        <pc:sldMkLst>
          <pc:docMk/>
          <pc:sldMk cId="3045574901" sldId="532"/>
        </pc:sldMkLst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3045574901" sldId="532"/>
            <ac:spMk id="2" creationId="{08370FC5-F313-4C95-9EC6-D9D84C019E70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3045574901" sldId="532"/>
            <ac:spMk id="4" creationId="{5D6D3450-F777-457B-ADCB-EE7F248057C5}"/>
          </ac:spMkLst>
        </pc:spChg>
      </pc:sldChg>
      <pc:sldChg chg="addSp modSp add del mod ord modClrScheme chgLayout">
        <pc:chgData name="Eldert Grootenboer" userId="3fe8758b2c2b58d2" providerId="LiveId" clId="{D34A150A-92A7-4B11-900B-B34F0655160D}" dt="2020-10-04T09:29:21.842" v="3222" actId="47"/>
        <pc:sldMkLst>
          <pc:docMk/>
          <pc:sldMk cId="879555438" sldId="534"/>
        </pc:sldMkLst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879555438" sldId="534"/>
            <ac:spMk id="2" creationId="{4CBA7D8F-4DE8-403C-94C5-573E36942930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879555438" sldId="534"/>
            <ac:spMk id="5" creationId="{0C8DDC7B-EBEA-4DE1-84F1-FFDDBDEF10B7}"/>
          </ac:spMkLst>
        </pc:spChg>
      </pc:sldChg>
      <pc:sldChg chg="addSp modSp add del mod ord modClrScheme chgLayout">
        <pc:chgData name="Eldert Grootenboer" userId="3fe8758b2c2b58d2" providerId="LiveId" clId="{D34A150A-92A7-4B11-900B-B34F0655160D}" dt="2020-10-04T09:34:06.435" v="3404" actId="47"/>
        <pc:sldMkLst>
          <pc:docMk/>
          <pc:sldMk cId="383486042" sldId="535"/>
        </pc:sldMkLst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383486042" sldId="535"/>
            <ac:spMk id="2" creationId="{60AE496D-9266-4480-AC64-4ED39FADED15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383486042" sldId="535"/>
            <ac:spMk id="4" creationId="{E1752519-BA37-473A-B6DA-0E5C9EB8E4E0}"/>
          </ac:spMkLst>
        </pc:spChg>
      </pc:sldChg>
      <pc:sldChg chg="addSp modSp add del mod ord modClrScheme chgLayout">
        <pc:chgData name="Eldert Grootenboer" userId="3fe8758b2c2b58d2" providerId="LiveId" clId="{D34A150A-92A7-4B11-900B-B34F0655160D}" dt="2020-10-04T09:34:06.435" v="3404" actId="47"/>
        <pc:sldMkLst>
          <pc:docMk/>
          <pc:sldMk cId="3812306512" sldId="536"/>
        </pc:sldMkLst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3812306512" sldId="536"/>
            <ac:spMk id="2" creationId="{00D0CE9B-966A-4260-AEA0-0557D5DBBA23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3812306512" sldId="536"/>
            <ac:spMk id="4" creationId="{16AA85FE-005F-4075-BF33-F0716661B08B}"/>
          </ac:spMkLst>
        </pc:spChg>
      </pc:sldChg>
      <pc:sldChg chg="addSp modSp add del mod ord modClrScheme chgLayout">
        <pc:chgData name="Eldert Grootenboer" userId="3fe8758b2c2b58d2" providerId="LiveId" clId="{D34A150A-92A7-4B11-900B-B34F0655160D}" dt="2020-10-04T09:34:06.435" v="3404" actId="47"/>
        <pc:sldMkLst>
          <pc:docMk/>
          <pc:sldMk cId="4069818989" sldId="537"/>
        </pc:sldMkLst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4069818989" sldId="537"/>
            <ac:spMk id="6" creationId="{97512C7E-93E4-40DA-A9AF-6341DED3C2DE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4069818989" sldId="537"/>
            <ac:spMk id="10" creationId="{B1D2DAAE-393D-477A-B8B1-B55C3E98F25C}"/>
          </ac:spMkLst>
        </pc:spChg>
      </pc:sldChg>
      <pc:sldChg chg="addSp modSp add del mod ord modClrScheme chgLayout">
        <pc:chgData name="Eldert Grootenboer" userId="3fe8758b2c2b58d2" providerId="LiveId" clId="{D34A150A-92A7-4B11-900B-B34F0655160D}" dt="2020-10-04T10:04:14.847" v="3922" actId="47"/>
        <pc:sldMkLst>
          <pc:docMk/>
          <pc:sldMk cId="243002082" sldId="596"/>
        </pc:sldMkLst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243002082" sldId="596"/>
            <ac:spMk id="2" creationId="{D27C84E7-6BE4-4B7E-AD75-5F0100CAFA59}"/>
          </ac:spMkLst>
        </pc:spChg>
        <pc:spChg chg="mod ord">
          <ac:chgData name="Eldert Grootenboer" userId="3fe8758b2c2b58d2" providerId="LiveId" clId="{D34A150A-92A7-4B11-900B-B34F0655160D}" dt="2020-09-28T09:38:54.808" v="792" actId="700"/>
          <ac:spMkLst>
            <pc:docMk/>
            <pc:sldMk cId="243002082" sldId="596"/>
            <ac:spMk id="5" creationId="{00000000-0000-0000-0000-000000000000}"/>
          </ac:spMkLst>
        </pc:spChg>
      </pc:sldChg>
      <pc:sldChg chg="addSp modSp add del mod modClrScheme chgLayout">
        <pc:chgData name="Eldert Grootenboer" userId="3fe8758b2c2b58d2" providerId="LiveId" clId="{D34A150A-92A7-4B11-900B-B34F0655160D}" dt="2020-10-04T09:51:37.485" v="3640" actId="47"/>
        <pc:sldMkLst>
          <pc:docMk/>
          <pc:sldMk cId="1486889618" sldId="616"/>
        </pc:sldMkLst>
        <pc:spChg chg="mod ord">
          <ac:chgData name="Eldert Grootenboer" userId="3fe8758b2c2b58d2" providerId="LiveId" clId="{D34A150A-92A7-4B11-900B-B34F0655160D}" dt="2020-09-28T09:38:54.854" v="794" actId="27636"/>
          <ac:spMkLst>
            <pc:docMk/>
            <pc:sldMk cId="1486889618" sldId="616"/>
            <ac:spMk id="2" creationId="{00000000-0000-0000-0000-000000000000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1486889618" sldId="616"/>
            <ac:spMk id="3" creationId="{B783221B-F31F-4DE5-9D25-DD118D93B969}"/>
          </ac:spMkLst>
        </pc:spChg>
      </pc:sldChg>
      <pc:sldChg chg="addSp modSp add del mod modClrScheme chgLayout">
        <pc:chgData name="Eldert Grootenboer" userId="3fe8758b2c2b58d2" providerId="LiveId" clId="{D34A150A-92A7-4B11-900B-B34F0655160D}" dt="2020-10-04T09:51:32.210" v="3639" actId="47"/>
        <pc:sldMkLst>
          <pc:docMk/>
          <pc:sldMk cId="624158146" sldId="617"/>
        </pc:sldMkLst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624158146" sldId="617"/>
            <ac:spMk id="2" creationId="{34D0FC80-31A8-4EAD-A423-C9A04E043BA3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624158146" sldId="617"/>
            <ac:spMk id="4" creationId="{18F7EB06-ED71-4C52-960F-43E70BCC9B34}"/>
          </ac:spMkLst>
        </pc:spChg>
      </pc:sldChg>
      <pc:sldChg chg="modSp mod modTransition">
        <pc:chgData name="Eldert Grootenboer" userId="3fe8758b2c2b58d2" providerId="LiveId" clId="{D34A150A-92A7-4B11-900B-B34F0655160D}" dt="2020-10-04T11:50:06.030" v="5833"/>
        <pc:sldMkLst>
          <pc:docMk/>
          <pc:sldMk cId="2743749799" sldId="1863"/>
        </pc:sldMkLst>
        <pc:spChg chg="mod">
          <ac:chgData name="Eldert Grootenboer" userId="3fe8758b2c2b58d2" providerId="LiveId" clId="{D34A150A-92A7-4B11-900B-B34F0655160D}" dt="2020-09-28T09:34:58.996" v="768" actId="20577"/>
          <ac:spMkLst>
            <pc:docMk/>
            <pc:sldMk cId="2743749799" sldId="1863"/>
            <ac:spMk id="7" creationId="{00000000-0000-0000-0000-000000000000}"/>
          </ac:spMkLst>
        </pc:spChg>
      </pc:sldChg>
      <pc:sldChg chg="add del modTransition">
        <pc:chgData name="Eldert Grootenboer" userId="3fe8758b2c2b58d2" providerId="LiveId" clId="{D34A150A-92A7-4B11-900B-B34F0655160D}" dt="2020-10-04T11:50:06.030" v="5833"/>
        <pc:sldMkLst>
          <pc:docMk/>
          <pc:sldMk cId="4263392662" sldId="1870"/>
        </pc:sldMkLst>
      </pc:sldChg>
      <pc:sldChg chg="add del">
        <pc:chgData name="Eldert Grootenboer" userId="3fe8758b2c2b58d2" providerId="LiveId" clId="{D34A150A-92A7-4B11-900B-B34F0655160D}" dt="2020-09-27T11:24:07.026" v="27" actId="47"/>
        <pc:sldMkLst>
          <pc:docMk/>
          <pc:sldMk cId="1123346746" sldId="1903"/>
        </pc:sldMkLst>
      </pc:sldChg>
      <pc:sldChg chg="modTransition">
        <pc:chgData name="Eldert Grootenboer" userId="3fe8758b2c2b58d2" providerId="LiveId" clId="{D34A150A-92A7-4B11-900B-B34F0655160D}" dt="2020-10-04T11:50:06.030" v="5833"/>
        <pc:sldMkLst>
          <pc:docMk/>
          <pc:sldMk cId="891752123" sldId="1997"/>
        </pc:sldMkLst>
      </pc:sldChg>
      <pc:sldChg chg="add del">
        <pc:chgData name="Eldert Grootenboer" userId="3fe8758b2c2b58d2" providerId="LiveId" clId="{D34A150A-92A7-4B11-900B-B34F0655160D}" dt="2020-09-27T11:26:58.874" v="38"/>
        <pc:sldMkLst>
          <pc:docMk/>
          <pc:sldMk cId="293303708" sldId="1998"/>
        </pc:sldMkLst>
      </pc:sldChg>
      <pc:sldChg chg="new del">
        <pc:chgData name="Eldert Grootenboer" userId="3fe8758b2c2b58d2" providerId="LiveId" clId="{D34A150A-92A7-4B11-900B-B34F0655160D}" dt="2020-09-27T11:23:59.320" v="20" actId="680"/>
        <pc:sldMkLst>
          <pc:docMk/>
          <pc:sldMk cId="3466154917" sldId="1998"/>
        </pc:sldMkLst>
      </pc:sldChg>
      <pc:sldChg chg="add modTransition">
        <pc:chgData name="Eldert Grootenboer" userId="3fe8758b2c2b58d2" providerId="LiveId" clId="{D34A150A-92A7-4B11-900B-B34F0655160D}" dt="2020-10-04T11:50:06.030" v="5833"/>
        <pc:sldMkLst>
          <pc:docMk/>
          <pc:sldMk cId="4091695444" sldId="2008"/>
        </pc:sldMkLst>
      </pc:sldChg>
      <pc:sldChg chg="addSp modSp add mod modTransition modAnim">
        <pc:chgData name="Eldert Grootenboer" userId="3fe8758b2c2b58d2" providerId="LiveId" clId="{D34A150A-92A7-4B11-900B-B34F0655160D}" dt="2020-10-04T12:21:35.993" v="6141"/>
        <pc:sldMkLst>
          <pc:docMk/>
          <pc:sldMk cId="2854366832" sldId="2034"/>
        </pc:sldMkLst>
        <pc:spChg chg="mod">
          <ac:chgData name="Eldert Grootenboer" userId="3fe8758b2c2b58d2" providerId="LiveId" clId="{D34A150A-92A7-4B11-900B-B34F0655160D}" dt="2020-10-04T11:45:55.745" v="5795" actId="113"/>
          <ac:spMkLst>
            <pc:docMk/>
            <pc:sldMk cId="2854366832" sldId="2034"/>
            <ac:spMk id="6" creationId="{E3B4D578-C1F3-4658-8AD6-D3AB2FEF231C}"/>
          </ac:spMkLst>
        </pc:spChg>
        <pc:spChg chg="mod">
          <ac:chgData name="Eldert Grootenboer" userId="3fe8758b2c2b58d2" providerId="LiveId" clId="{D34A150A-92A7-4B11-900B-B34F0655160D}" dt="2020-10-04T11:44:05.348" v="5654"/>
          <ac:spMkLst>
            <pc:docMk/>
            <pc:sldMk cId="2854366832" sldId="2034"/>
            <ac:spMk id="7" creationId="{6CA9753C-D508-4595-A0C6-54B2F26022BE}"/>
          </ac:spMkLst>
        </pc:spChg>
        <pc:spChg chg="mod">
          <ac:chgData name="Eldert Grootenboer" userId="3fe8758b2c2b58d2" providerId="LiveId" clId="{D34A150A-92A7-4B11-900B-B34F0655160D}" dt="2020-10-04T11:45:04.108" v="5745" actId="20577"/>
          <ac:spMkLst>
            <pc:docMk/>
            <pc:sldMk cId="2854366832" sldId="2034"/>
            <ac:spMk id="8" creationId="{1431CEED-DBF6-42A2-AA36-E06897D93636}"/>
          </ac:spMkLst>
        </pc:spChg>
        <pc:spChg chg="mod">
          <ac:chgData name="Eldert Grootenboer" userId="3fe8758b2c2b58d2" providerId="LiveId" clId="{D34A150A-92A7-4B11-900B-B34F0655160D}" dt="2020-10-04T11:45:47.073" v="5792" actId="113"/>
          <ac:spMkLst>
            <pc:docMk/>
            <pc:sldMk cId="2854366832" sldId="2034"/>
            <ac:spMk id="9" creationId="{8D00C176-4987-4666-A869-FA2D37B177E9}"/>
          </ac:spMkLst>
        </pc:spChg>
        <pc:spChg chg="mod">
          <ac:chgData name="Eldert Grootenboer" userId="3fe8758b2c2b58d2" providerId="LiveId" clId="{D34A150A-92A7-4B11-900B-B34F0655160D}" dt="2020-10-04T11:43:59.913" v="5652"/>
          <ac:spMkLst>
            <pc:docMk/>
            <pc:sldMk cId="2854366832" sldId="2034"/>
            <ac:spMk id="10" creationId="{EC569B28-FE19-4CAC-985B-32C8548C2866}"/>
          </ac:spMkLst>
        </pc:spChg>
        <pc:spChg chg="mod">
          <ac:chgData name="Eldert Grootenboer" userId="3fe8758b2c2b58d2" providerId="LiveId" clId="{D34A150A-92A7-4B11-900B-B34F0655160D}" dt="2020-10-04T11:45:49.572" v="5793" actId="113"/>
          <ac:spMkLst>
            <pc:docMk/>
            <pc:sldMk cId="2854366832" sldId="2034"/>
            <ac:spMk id="11" creationId="{2E3667A2-09DE-4C5C-8628-242A47E8AE89}"/>
          </ac:spMkLst>
        </pc:spChg>
        <pc:spChg chg="add mod">
          <ac:chgData name="Eldert Grootenboer" userId="3fe8758b2c2b58d2" providerId="LiveId" clId="{D34A150A-92A7-4B11-900B-B34F0655160D}" dt="2020-10-04T11:45:39.820" v="5791" actId="20577"/>
          <ac:spMkLst>
            <pc:docMk/>
            <pc:sldMk cId="2854366832" sldId="2034"/>
            <ac:spMk id="12" creationId="{F0E401B9-1DC8-45A8-A959-372E765AD832}"/>
          </ac:spMkLst>
        </pc:spChg>
        <pc:spChg chg="add mod">
          <ac:chgData name="Eldert Grootenboer" userId="3fe8758b2c2b58d2" providerId="LiveId" clId="{D34A150A-92A7-4B11-900B-B34F0655160D}" dt="2020-10-04T11:45:52.567" v="5794" actId="113"/>
          <ac:spMkLst>
            <pc:docMk/>
            <pc:sldMk cId="2854366832" sldId="2034"/>
            <ac:spMk id="13" creationId="{6907F346-CA31-4F3A-B762-26E204286023}"/>
          </ac:spMkLst>
        </pc:spChg>
      </pc:sldChg>
      <pc:sldChg chg="addSp modSp add del mod modClrScheme chgLayout">
        <pc:chgData name="Eldert Grootenboer" userId="3fe8758b2c2b58d2" providerId="LiveId" clId="{D34A150A-92A7-4B11-900B-B34F0655160D}" dt="2020-10-04T09:50:21.873" v="3592" actId="47"/>
        <pc:sldMkLst>
          <pc:docMk/>
          <pc:sldMk cId="470426585" sldId="2182"/>
        </pc:sldMkLst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470426585" sldId="2182"/>
            <ac:spMk id="2" creationId="{7C710FB4-35E4-4432-A724-D4E75FA26DF1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470426585" sldId="2182"/>
            <ac:spMk id="3" creationId="{2F97B937-D5CE-4D5B-A4E7-C812C0CE361A}"/>
          </ac:spMkLst>
        </pc:spChg>
      </pc:sldChg>
      <pc:sldChg chg="modSp add del mod modTransition modAnim">
        <pc:chgData name="Eldert Grootenboer" userId="3fe8758b2c2b58d2" providerId="LiveId" clId="{D34A150A-92A7-4B11-900B-B34F0655160D}" dt="2020-10-23T10:02:26.182" v="6466" actId="20577"/>
        <pc:sldMkLst>
          <pc:docMk/>
          <pc:sldMk cId="4102214970" sldId="2447"/>
        </pc:sldMkLst>
        <pc:spChg chg="mod">
          <ac:chgData name="Eldert Grootenboer" userId="3fe8758b2c2b58d2" providerId="LiveId" clId="{D34A150A-92A7-4B11-900B-B34F0655160D}" dt="2020-09-28T09:43:42.627" v="864" actId="20577"/>
          <ac:spMkLst>
            <pc:docMk/>
            <pc:sldMk cId="4102214970" sldId="2447"/>
            <ac:spMk id="2" creationId="{00000000-0000-0000-0000-000000000000}"/>
          </ac:spMkLst>
        </pc:spChg>
        <pc:graphicFrameChg chg="add mod">
          <ac:chgData name="Eldert Grootenboer" userId="3fe8758b2c2b58d2" providerId="LiveId" clId="{D34A150A-92A7-4B11-900B-B34F0655160D}" dt="2020-10-23T10:02:26.182" v="6466" actId="20577"/>
          <ac:graphicFrameMkLst>
            <pc:docMk/>
            <pc:sldMk cId="4102214970" sldId="2447"/>
            <ac:graphicFrameMk id="9" creationId="{656B2E98-E922-470E-85A5-4A5392B97242}"/>
          </ac:graphicFrameMkLst>
        </pc:graphicFrameChg>
      </pc:sldChg>
      <pc:sldChg chg="add del">
        <pc:chgData name="Eldert Grootenboer" userId="3fe8758b2c2b58d2" providerId="LiveId" clId="{D34A150A-92A7-4B11-900B-B34F0655160D}" dt="2020-09-27T11:24:07.026" v="27" actId="47"/>
        <pc:sldMkLst>
          <pc:docMk/>
          <pc:sldMk cId="1371537393" sldId="2466"/>
        </pc:sldMkLst>
      </pc:sldChg>
      <pc:sldChg chg="add del">
        <pc:chgData name="Eldert Grootenboer" userId="3fe8758b2c2b58d2" providerId="LiveId" clId="{D34A150A-92A7-4B11-900B-B34F0655160D}" dt="2020-09-27T11:24:07.026" v="27" actId="47"/>
        <pc:sldMkLst>
          <pc:docMk/>
          <pc:sldMk cId="2442968695" sldId="2468"/>
        </pc:sldMkLst>
      </pc:sldChg>
      <pc:sldChg chg="add del">
        <pc:chgData name="Eldert Grootenboer" userId="3fe8758b2c2b58d2" providerId="LiveId" clId="{D34A150A-92A7-4B11-900B-B34F0655160D}" dt="2020-09-27T11:24:07.026" v="27" actId="47"/>
        <pc:sldMkLst>
          <pc:docMk/>
          <pc:sldMk cId="1273414106" sldId="2470"/>
        </pc:sldMkLst>
      </pc:sldChg>
      <pc:sldChg chg="add del">
        <pc:chgData name="Eldert Grootenboer" userId="3fe8758b2c2b58d2" providerId="LiveId" clId="{D34A150A-92A7-4B11-900B-B34F0655160D}" dt="2020-09-27T11:24:07.026" v="27" actId="47"/>
        <pc:sldMkLst>
          <pc:docMk/>
          <pc:sldMk cId="3003157003" sldId="2471"/>
        </pc:sldMkLst>
      </pc:sldChg>
      <pc:sldChg chg="add del">
        <pc:chgData name="Eldert Grootenboer" userId="3fe8758b2c2b58d2" providerId="LiveId" clId="{D34A150A-92A7-4B11-900B-B34F0655160D}" dt="2020-10-04T09:21:01.429" v="3058"/>
        <pc:sldMkLst>
          <pc:docMk/>
          <pc:sldMk cId="3750077322" sldId="2472"/>
        </pc:sldMkLst>
      </pc:sldChg>
      <pc:sldChg chg="add del">
        <pc:chgData name="Eldert Grootenboer" userId="3fe8758b2c2b58d2" providerId="LiveId" clId="{D34A150A-92A7-4B11-900B-B34F0655160D}" dt="2020-09-27T11:24:07.026" v="27" actId="47"/>
        <pc:sldMkLst>
          <pc:docMk/>
          <pc:sldMk cId="2001695294" sldId="2473"/>
        </pc:sldMkLst>
      </pc:sldChg>
      <pc:sldChg chg="add del">
        <pc:chgData name="Eldert Grootenboer" userId="3fe8758b2c2b58d2" providerId="LiveId" clId="{D34A150A-92A7-4B11-900B-B34F0655160D}" dt="2020-09-27T11:24:07.026" v="27" actId="47"/>
        <pc:sldMkLst>
          <pc:docMk/>
          <pc:sldMk cId="2481898040" sldId="2474"/>
        </pc:sldMkLst>
      </pc:sldChg>
      <pc:sldChg chg="add del">
        <pc:chgData name="Eldert Grootenboer" userId="3fe8758b2c2b58d2" providerId="LiveId" clId="{D34A150A-92A7-4B11-900B-B34F0655160D}" dt="2020-09-27T11:24:07.026" v="27" actId="47"/>
        <pc:sldMkLst>
          <pc:docMk/>
          <pc:sldMk cId="153154303" sldId="2475"/>
        </pc:sldMkLst>
      </pc:sldChg>
      <pc:sldChg chg="add del">
        <pc:chgData name="Eldert Grootenboer" userId="3fe8758b2c2b58d2" providerId="LiveId" clId="{D34A150A-92A7-4B11-900B-B34F0655160D}" dt="2020-09-27T11:24:07.026" v="27" actId="47"/>
        <pc:sldMkLst>
          <pc:docMk/>
          <pc:sldMk cId="2733932280" sldId="2476"/>
        </pc:sldMkLst>
      </pc:sldChg>
      <pc:sldChg chg="add del">
        <pc:chgData name="Eldert Grootenboer" userId="3fe8758b2c2b58d2" providerId="LiveId" clId="{D34A150A-92A7-4B11-900B-B34F0655160D}" dt="2020-09-27T11:24:07.026" v="27" actId="47"/>
        <pc:sldMkLst>
          <pc:docMk/>
          <pc:sldMk cId="1204489014" sldId="2477"/>
        </pc:sldMkLst>
      </pc:sldChg>
      <pc:sldChg chg="add del">
        <pc:chgData name="Eldert Grootenboer" userId="3fe8758b2c2b58d2" providerId="LiveId" clId="{D34A150A-92A7-4B11-900B-B34F0655160D}" dt="2020-09-27T11:24:07.026" v="27" actId="47"/>
        <pc:sldMkLst>
          <pc:docMk/>
          <pc:sldMk cId="3009207040" sldId="2478"/>
        </pc:sldMkLst>
      </pc:sldChg>
      <pc:sldChg chg="add del">
        <pc:chgData name="Eldert Grootenboer" userId="3fe8758b2c2b58d2" providerId="LiveId" clId="{D34A150A-92A7-4B11-900B-B34F0655160D}" dt="2020-09-27T11:24:07.026" v="27" actId="47"/>
        <pc:sldMkLst>
          <pc:docMk/>
          <pc:sldMk cId="2018705741" sldId="2479"/>
        </pc:sldMkLst>
      </pc:sldChg>
      <pc:sldChg chg="add del">
        <pc:chgData name="Eldert Grootenboer" userId="3fe8758b2c2b58d2" providerId="LiveId" clId="{D34A150A-92A7-4B11-900B-B34F0655160D}" dt="2020-09-27T11:24:07.026" v="27" actId="47"/>
        <pc:sldMkLst>
          <pc:docMk/>
          <pc:sldMk cId="3010686152" sldId="2480"/>
        </pc:sldMkLst>
      </pc:sldChg>
      <pc:sldChg chg="add del">
        <pc:chgData name="Eldert Grootenboer" userId="3fe8758b2c2b58d2" providerId="LiveId" clId="{D34A150A-92A7-4B11-900B-B34F0655160D}" dt="2020-09-27T11:24:07.026" v="27" actId="47"/>
        <pc:sldMkLst>
          <pc:docMk/>
          <pc:sldMk cId="2714315879" sldId="2481"/>
        </pc:sldMkLst>
      </pc:sldChg>
      <pc:sldChg chg="add del">
        <pc:chgData name="Eldert Grootenboer" userId="3fe8758b2c2b58d2" providerId="LiveId" clId="{D34A150A-92A7-4B11-900B-B34F0655160D}" dt="2020-09-27T11:24:07.026" v="27" actId="47"/>
        <pc:sldMkLst>
          <pc:docMk/>
          <pc:sldMk cId="432779400" sldId="2483"/>
        </pc:sldMkLst>
      </pc:sldChg>
      <pc:sldChg chg="add del">
        <pc:chgData name="Eldert Grootenboer" userId="3fe8758b2c2b58d2" providerId="LiveId" clId="{D34A150A-92A7-4B11-900B-B34F0655160D}" dt="2020-09-27T11:24:07.026" v="27" actId="47"/>
        <pc:sldMkLst>
          <pc:docMk/>
          <pc:sldMk cId="2308237534" sldId="2484"/>
        </pc:sldMkLst>
      </pc:sldChg>
      <pc:sldChg chg="add del">
        <pc:chgData name="Eldert Grootenboer" userId="3fe8758b2c2b58d2" providerId="LiveId" clId="{D34A150A-92A7-4B11-900B-B34F0655160D}" dt="2020-09-27T11:24:07.026" v="27" actId="47"/>
        <pc:sldMkLst>
          <pc:docMk/>
          <pc:sldMk cId="3174534937" sldId="2485"/>
        </pc:sldMkLst>
      </pc:sldChg>
      <pc:sldChg chg="add del">
        <pc:chgData name="Eldert Grootenboer" userId="3fe8758b2c2b58d2" providerId="LiveId" clId="{D34A150A-92A7-4B11-900B-B34F0655160D}" dt="2020-09-27T11:24:07.026" v="27" actId="47"/>
        <pc:sldMkLst>
          <pc:docMk/>
          <pc:sldMk cId="3830416597" sldId="2486"/>
        </pc:sldMkLst>
      </pc:sldChg>
      <pc:sldChg chg="add del">
        <pc:chgData name="Eldert Grootenboer" userId="3fe8758b2c2b58d2" providerId="LiveId" clId="{D34A150A-92A7-4B11-900B-B34F0655160D}" dt="2020-09-27T11:24:07.026" v="27" actId="47"/>
        <pc:sldMkLst>
          <pc:docMk/>
          <pc:sldMk cId="79465797" sldId="2487"/>
        </pc:sldMkLst>
      </pc:sldChg>
      <pc:sldChg chg="add del">
        <pc:chgData name="Eldert Grootenboer" userId="3fe8758b2c2b58d2" providerId="LiveId" clId="{D34A150A-92A7-4B11-900B-B34F0655160D}" dt="2020-09-27T11:24:07.026" v="27" actId="47"/>
        <pc:sldMkLst>
          <pc:docMk/>
          <pc:sldMk cId="4050874751" sldId="2488"/>
        </pc:sldMkLst>
      </pc:sldChg>
      <pc:sldChg chg="add del">
        <pc:chgData name="Eldert Grootenboer" userId="3fe8758b2c2b58d2" providerId="LiveId" clId="{D34A150A-92A7-4B11-900B-B34F0655160D}" dt="2020-09-27T11:24:07.026" v="27" actId="47"/>
        <pc:sldMkLst>
          <pc:docMk/>
          <pc:sldMk cId="3423999562" sldId="2489"/>
        </pc:sldMkLst>
      </pc:sldChg>
      <pc:sldChg chg="addSp modSp add del mod ord modClrScheme chgLayout">
        <pc:chgData name="Eldert Grootenboer" userId="3fe8758b2c2b58d2" providerId="LiveId" clId="{D34A150A-92A7-4B11-900B-B34F0655160D}" dt="2020-10-04T09:58:43.918" v="3818" actId="47"/>
        <pc:sldMkLst>
          <pc:docMk/>
          <pc:sldMk cId="2938939047" sldId="4478"/>
        </pc:sldMkLst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2938939047" sldId="4478"/>
            <ac:spMk id="2" creationId="{A9DCB6DF-5F74-4EFA-9922-7C214909F566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2938939047" sldId="4478"/>
            <ac:spMk id="3" creationId="{F52D0845-A680-4A87-A236-1E6D9EB05157}"/>
          </ac:spMkLst>
        </pc:spChg>
      </pc:sldChg>
      <pc:sldChg chg="modSp add del mod modClrScheme chgLayout">
        <pc:chgData name="Eldert Grootenboer" userId="3fe8758b2c2b58d2" providerId="LiveId" clId="{D34A150A-92A7-4B11-900B-B34F0655160D}" dt="2020-10-04T10:04:15.874" v="3923" actId="47"/>
        <pc:sldMkLst>
          <pc:docMk/>
          <pc:sldMk cId="3772566039" sldId="11159"/>
        </pc:sldMkLst>
        <pc:spChg chg="mod ord">
          <ac:chgData name="Eldert Grootenboer" userId="3fe8758b2c2b58d2" providerId="LiveId" clId="{D34A150A-92A7-4B11-900B-B34F0655160D}" dt="2020-09-28T09:38:54.859" v="795" actId="27636"/>
          <ac:spMkLst>
            <pc:docMk/>
            <pc:sldMk cId="3772566039" sldId="11159"/>
            <ac:spMk id="6" creationId="{00000000-0000-0000-0000-000000000000}"/>
          </ac:spMkLst>
        </pc:spChg>
        <pc:spChg chg="mod ord">
          <ac:chgData name="Eldert Grootenboer" userId="3fe8758b2c2b58d2" providerId="LiveId" clId="{D34A150A-92A7-4B11-900B-B34F0655160D}" dt="2020-09-28T09:38:54.808" v="792" actId="700"/>
          <ac:spMkLst>
            <pc:docMk/>
            <pc:sldMk cId="3772566039" sldId="11159"/>
            <ac:spMk id="17" creationId="{00000000-0000-0000-0000-000000000000}"/>
          </ac:spMkLst>
        </pc:spChg>
      </pc:sldChg>
      <pc:sldChg chg="addSp modSp add del mod modClrScheme chgLayout">
        <pc:chgData name="Eldert Grootenboer" userId="3fe8758b2c2b58d2" providerId="LiveId" clId="{D34A150A-92A7-4B11-900B-B34F0655160D}" dt="2020-10-04T10:04:12.051" v="3921" actId="47"/>
        <pc:sldMkLst>
          <pc:docMk/>
          <pc:sldMk cId="3793907693" sldId="2076137189"/>
        </pc:sldMkLst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3793907693" sldId="2076137189"/>
            <ac:spMk id="2" creationId="{BB0412AF-947A-4552-AA80-492187176674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3793907693" sldId="2076137189"/>
            <ac:spMk id="4" creationId="{937AC3B8-BE4D-4785-838B-55F0538CECCC}"/>
          </ac:spMkLst>
        </pc:spChg>
      </pc:sldChg>
      <pc:sldChg chg="addSp delSp modSp add del mod modClrScheme modAnim chgLayout">
        <pc:chgData name="Eldert Grootenboer" userId="3fe8758b2c2b58d2" providerId="LiveId" clId="{D34A150A-92A7-4B11-900B-B34F0655160D}" dt="2020-10-04T10:33:27.710" v="4416" actId="47"/>
        <pc:sldMkLst>
          <pc:docMk/>
          <pc:sldMk cId="3103027669" sldId="2076137328"/>
        </pc:sldMkLst>
        <pc:spChg chg="add del mod ord">
          <ac:chgData name="Eldert Grootenboer" userId="3fe8758b2c2b58d2" providerId="LiveId" clId="{D34A150A-92A7-4B11-900B-B34F0655160D}" dt="2020-10-04T10:31:12.594" v="4354" actId="700"/>
          <ac:spMkLst>
            <pc:docMk/>
            <pc:sldMk cId="3103027669" sldId="2076137328"/>
            <ac:spMk id="2" creationId="{8CC20494-D614-4407-9231-83B41A6379AD}"/>
          </ac:spMkLst>
        </pc:spChg>
        <pc:spChg chg="add del mod ord">
          <ac:chgData name="Eldert Grootenboer" userId="3fe8758b2c2b58d2" providerId="LiveId" clId="{D34A150A-92A7-4B11-900B-B34F0655160D}" dt="2020-10-04T10:31:12.594" v="4354" actId="700"/>
          <ac:spMkLst>
            <pc:docMk/>
            <pc:sldMk cId="3103027669" sldId="2076137328"/>
            <ac:spMk id="3" creationId="{3DC84C1D-6BCD-4DB4-B464-17BFBEBBC650}"/>
          </ac:spMkLst>
        </pc:spChg>
        <pc:grpChg chg="add del">
          <ac:chgData name="Eldert Grootenboer" userId="3fe8758b2c2b58d2" providerId="LiveId" clId="{D34A150A-92A7-4B11-900B-B34F0655160D}" dt="2020-10-04T10:31:49.298" v="4360" actId="21"/>
          <ac:grpSpMkLst>
            <pc:docMk/>
            <pc:sldMk cId="3103027669" sldId="2076137328"/>
            <ac:grpSpMk id="102" creationId="{C48FEE0F-7CB9-4B71-8A5E-CCA4CA601461}"/>
          </ac:grpSpMkLst>
        </pc:grpChg>
        <pc:grpChg chg="add del">
          <ac:chgData name="Eldert Grootenboer" userId="3fe8758b2c2b58d2" providerId="LiveId" clId="{D34A150A-92A7-4B11-900B-B34F0655160D}" dt="2020-10-04T10:31:49.298" v="4360" actId="21"/>
          <ac:grpSpMkLst>
            <pc:docMk/>
            <pc:sldMk cId="3103027669" sldId="2076137328"/>
            <ac:grpSpMk id="110" creationId="{C1E80206-A46B-4AA3-AD4A-97260C82540A}"/>
          </ac:grpSpMkLst>
        </pc:grpChg>
        <pc:grpChg chg="add del">
          <ac:chgData name="Eldert Grootenboer" userId="3fe8758b2c2b58d2" providerId="LiveId" clId="{D34A150A-92A7-4B11-900B-B34F0655160D}" dt="2020-10-04T10:31:49.298" v="4360" actId="21"/>
          <ac:grpSpMkLst>
            <pc:docMk/>
            <pc:sldMk cId="3103027669" sldId="2076137328"/>
            <ac:grpSpMk id="116" creationId="{05E7283F-43E4-4F04-94C6-04093F4E0848}"/>
          </ac:grpSpMkLst>
        </pc:grpChg>
      </pc:sldChg>
      <pc:sldChg chg="addSp delSp modSp add mod ord modTransition modClrScheme delAnim modAnim chgLayout modNotesTx">
        <pc:chgData name="Eldert Grootenboer" userId="3fe8758b2c2b58d2" providerId="LiveId" clId="{D34A150A-92A7-4B11-900B-B34F0655160D}" dt="2020-10-22T15:28:15.295" v="6464" actId="2085"/>
        <pc:sldMkLst>
          <pc:docMk/>
          <pc:sldMk cId="370182793" sldId="2076137340"/>
        </pc:sldMkLst>
        <pc:spChg chg="add del mod ord">
          <ac:chgData name="Eldert Grootenboer" userId="3fe8758b2c2b58d2" providerId="LiveId" clId="{D34A150A-92A7-4B11-900B-B34F0655160D}" dt="2020-10-04T10:33:49.584" v="4418" actId="700"/>
          <ac:spMkLst>
            <pc:docMk/>
            <pc:sldMk cId="370182793" sldId="2076137340"/>
            <ac:spMk id="2" creationId="{F28799E9-D327-4005-B42A-D1F4F1073AA3}"/>
          </ac:spMkLst>
        </pc:spChg>
        <pc:spChg chg="mod ord">
          <ac:chgData name="Eldert Grootenboer" userId="3fe8758b2c2b58d2" providerId="LiveId" clId="{D34A150A-92A7-4B11-900B-B34F0655160D}" dt="2020-10-04T12:09:23.917" v="6046" actId="338"/>
          <ac:spMkLst>
            <pc:docMk/>
            <pc:sldMk cId="370182793" sldId="2076137340"/>
            <ac:spMk id="4" creationId="{E30449F1-79AA-4943-9639-7DCA7258DA0E}"/>
          </ac:spMkLst>
        </pc:spChg>
        <pc:spChg chg="del mod topLvl">
          <ac:chgData name="Eldert Grootenboer" userId="3fe8758b2c2b58d2" providerId="LiveId" clId="{D34A150A-92A7-4B11-900B-B34F0655160D}" dt="2020-10-04T12:14:29.483" v="6083" actId="478"/>
          <ac:spMkLst>
            <pc:docMk/>
            <pc:sldMk cId="370182793" sldId="2076137340"/>
            <ac:spMk id="7" creationId="{041A04CF-DF24-40DA-A50C-095309ACACCB}"/>
          </ac:spMkLst>
        </pc:spChg>
        <pc:spChg chg="del mod topLvl">
          <ac:chgData name="Eldert Grootenboer" userId="3fe8758b2c2b58d2" providerId="LiveId" clId="{D34A150A-92A7-4B11-900B-B34F0655160D}" dt="2020-10-04T12:12:28.136" v="6069" actId="478"/>
          <ac:spMkLst>
            <pc:docMk/>
            <pc:sldMk cId="370182793" sldId="2076137340"/>
            <ac:spMk id="8" creationId="{C503B5D6-E1C4-4D52-AEA3-45B8A0EFB1B8}"/>
          </ac:spMkLst>
        </pc:spChg>
        <pc:spChg chg="mod topLvl">
          <ac:chgData name="Eldert Grootenboer" userId="3fe8758b2c2b58d2" providerId="LiveId" clId="{D34A150A-92A7-4B11-900B-B34F0655160D}" dt="2020-10-22T15:26:25.827" v="6449" actId="478"/>
          <ac:spMkLst>
            <pc:docMk/>
            <pc:sldMk cId="370182793" sldId="2076137340"/>
            <ac:spMk id="10" creationId="{19D1C345-2357-436E-8609-B3F848199E1E}"/>
          </ac:spMkLst>
        </pc:spChg>
        <pc:spChg chg="del mod topLvl">
          <ac:chgData name="Eldert Grootenboer" userId="3fe8758b2c2b58d2" providerId="LiveId" clId="{D34A150A-92A7-4B11-900B-B34F0655160D}" dt="2020-10-04T12:12:35.082" v="6072" actId="478"/>
          <ac:spMkLst>
            <pc:docMk/>
            <pc:sldMk cId="370182793" sldId="2076137340"/>
            <ac:spMk id="11" creationId="{6BC313EA-522F-4007-97D2-F010A2B0AEC0}"/>
          </ac:spMkLst>
        </pc:spChg>
        <pc:spChg chg="mod topLvl">
          <ac:chgData name="Eldert Grootenboer" userId="3fe8758b2c2b58d2" providerId="LiveId" clId="{D34A150A-92A7-4B11-900B-B34F0655160D}" dt="2020-10-04T12:11:30.136" v="6055" actId="164"/>
          <ac:spMkLst>
            <pc:docMk/>
            <pc:sldMk cId="370182793" sldId="2076137340"/>
            <ac:spMk id="14" creationId="{7DA4A0FB-AE42-430A-A8EB-ACCA833A2B24}"/>
          </ac:spMkLst>
        </pc:spChg>
        <pc:spChg chg="del mod topLvl">
          <ac:chgData name="Eldert Grootenboer" userId="3fe8758b2c2b58d2" providerId="LiveId" clId="{D34A150A-92A7-4B11-900B-B34F0655160D}" dt="2020-10-04T12:12:42.408" v="6075" actId="478"/>
          <ac:spMkLst>
            <pc:docMk/>
            <pc:sldMk cId="370182793" sldId="2076137340"/>
            <ac:spMk id="15" creationId="{22D58D91-4E32-43F0-A5C8-77199830203B}"/>
          </ac:spMkLst>
        </pc:spChg>
        <pc:spChg chg="mod topLvl">
          <ac:chgData name="Eldert Grootenboer" userId="3fe8758b2c2b58d2" providerId="LiveId" clId="{D34A150A-92A7-4B11-900B-B34F0655160D}" dt="2020-10-04T12:14:03.430" v="6081" actId="164"/>
          <ac:spMkLst>
            <pc:docMk/>
            <pc:sldMk cId="370182793" sldId="2076137340"/>
            <ac:spMk id="16" creationId="{F0800F6C-8A0E-4E1B-B7F1-7E04F6AB87B2}"/>
          </ac:spMkLst>
        </pc:spChg>
        <pc:spChg chg="mod">
          <ac:chgData name="Eldert Grootenboer" userId="3fe8758b2c2b58d2" providerId="LiveId" clId="{D34A150A-92A7-4B11-900B-B34F0655160D}" dt="2020-10-04T12:09:23.917" v="6046" actId="338"/>
          <ac:spMkLst>
            <pc:docMk/>
            <pc:sldMk cId="370182793" sldId="2076137340"/>
            <ac:spMk id="19" creationId="{6451EB99-0495-41CF-BCE9-9FCD7C672548}"/>
          </ac:spMkLst>
        </pc:spChg>
        <pc:spChg chg="mod">
          <ac:chgData name="Eldert Grootenboer" userId="3fe8758b2c2b58d2" providerId="LiveId" clId="{D34A150A-92A7-4B11-900B-B34F0655160D}" dt="2020-10-04T12:09:23.917" v="6046" actId="338"/>
          <ac:spMkLst>
            <pc:docMk/>
            <pc:sldMk cId="370182793" sldId="2076137340"/>
            <ac:spMk id="20" creationId="{F2E929EB-7D94-4CE8-BE71-C5B619CBFC0E}"/>
          </ac:spMkLst>
        </pc:spChg>
        <pc:spChg chg="del mod topLvl">
          <ac:chgData name="Eldert Grootenboer" userId="3fe8758b2c2b58d2" providerId="LiveId" clId="{D34A150A-92A7-4B11-900B-B34F0655160D}" dt="2020-10-04T12:12:48.610" v="6078" actId="478"/>
          <ac:spMkLst>
            <pc:docMk/>
            <pc:sldMk cId="370182793" sldId="2076137340"/>
            <ac:spMk id="21" creationId="{0DD19874-260F-44FC-BEF0-6FFD41CA4917}"/>
          </ac:spMkLst>
        </pc:spChg>
        <pc:spChg chg="mod topLvl">
          <ac:chgData name="Eldert Grootenboer" userId="3fe8758b2c2b58d2" providerId="LiveId" clId="{D34A150A-92A7-4B11-900B-B34F0655160D}" dt="2020-10-04T12:11:46.463" v="6057" actId="164"/>
          <ac:spMkLst>
            <pc:docMk/>
            <pc:sldMk cId="370182793" sldId="2076137340"/>
            <ac:spMk id="22" creationId="{E49DD584-CAC0-4ED7-A291-8D1BB45DEF7C}"/>
          </ac:spMkLst>
        </pc:spChg>
        <pc:spChg chg="mod">
          <ac:chgData name="Eldert Grootenboer" userId="3fe8758b2c2b58d2" providerId="LiveId" clId="{D34A150A-92A7-4B11-900B-B34F0655160D}" dt="2020-10-04T10:34:08.440" v="4421"/>
          <ac:spMkLst>
            <pc:docMk/>
            <pc:sldMk cId="370182793" sldId="2076137340"/>
            <ac:spMk id="24" creationId="{47DF5D0A-2904-4E62-B8F6-0EA372285479}"/>
          </ac:spMkLst>
        </pc:spChg>
        <pc:spChg chg="mod">
          <ac:chgData name="Eldert Grootenboer" userId="3fe8758b2c2b58d2" providerId="LiveId" clId="{D34A150A-92A7-4B11-900B-B34F0655160D}" dt="2020-10-04T12:09:23.917" v="6046" actId="338"/>
          <ac:spMkLst>
            <pc:docMk/>
            <pc:sldMk cId="370182793" sldId="2076137340"/>
            <ac:spMk id="27" creationId="{E48700F2-9809-4AE6-AA5E-274501C047BA}"/>
          </ac:spMkLst>
        </pc:spChg>
        <pc:spChg chg="mod">
          <ac:chgData name="Eldert Grootenboer" userId="3fe8758b2c2b58d2" providerId="LiveId" clId="{D34A150A-92A7-4B11-900B-B34F0655160D}" dt="2020-10-22T15:28:11.606" v="6463" actId="2085"/>
          <ac:spMkLst>
            <pc:docMk/>
            <pc:sldMk cId="370182793" sldId="2076137340"/>
            <ac:spMk id="28" creationId="{F94653F8-7B52-410C-BC32-F9CA05C76694}"/>
          </ac:spMkLst>
        </pc:spChg>
        <pc:spChg chg="mod">
          <ac:chgData name="Eldert Grootenboer" userId="3fe8758b2c2b58d2" providerId="LiveId" clId="{D34A150A-92A7-4B11-900B-B34F0655160D}" dt="2020-10-04T10:34:08.440" v="4421"/>
          <ac:spMkLst>
            <pc:docMk/>
            <pc:sldMk cId="370182793" sldId="2076137340"/>
            <ac:spMk id="29" creationId="{8805BBC0-DA42-4F2C-85A9-DC896EE56C06}"/>
          </ac:spMkLst>
        </pc:spChg>
        <pc:spChg chg="mod">
          <ac:chgData name="Eldert Grootenboer" userId="3fe8758b2c2b58d2" providerId="LiveId" clId="{D34A150A-92A7-4B11-900B-B34F0655160D}" dt="2020-10-04T10:34:08.440" v="4421"/>
          <ac:spMkLst>
            <pc:docMk/>
            <pc:sldMk cId="370182793" sldId="2076137340"/>
            <ac:spMk id="30" creationId="{41010D18-D223-487B-A6A1-E061D3A7FBBA}"/>
          </ac:spMkLst>
        </pc:spChg>
        <pc:spChg chg="mod">
          <ac:chgData name="Eldert Grootenboer" userId="3fe8758b2c2b58d2" providerId="LiveId" clId="{D34A150A-92A7-4B11-900B-B34F0655160D}" dt="2020-10-22T15:28:15.295" v="6464" actId="2085"/>
          <ac:spMkLst>
            <pc:docMk/>
            <pc:sldMk cId="370182793" sldId="2076137340"/>
            <ac:spMk id="32" creationId="{B025F5B4-32CA-41BD-B63A-ED482E24DAF6}"/>
          </ac:spMkLst>
        </pc:spChg>
        <pc:spChg chg="mod">
          <ac:chgData name="Eldert Grootenboer" userId="3fe8758b2c2b58d2" providerId="LiveId" clId="{D34A150A-92A7-4B11-900B-B34F0655160D}" dt="2020-10-04T12:09:23.917" v="6046" actId="338"/>
          <ac:spMkLst>
            <pc:docMk/>
            <pc:sldMk cId="370182793" sldId="2076137340"/>
            <ac:spMk id="33" creationId="{7C693353-492C-4BD2-80FF-D898BC301038}"/>
          </ac:spMkLst>
        </pc:spChg>
        <pc:spChg chg="mod">
          <ac:chgData name="Eldert Grootenboer" userId="3fe8758b2c2b58d2" providerId="LiveId" clId="{D34A150A-92A7-4B11-900B-B34F0655160D}" dt="2020-10-04T10:34:08.440" v="4421"/>
          <ac:spMkLst>
            <pc:docMk/>
            <pc:sldMk cId="370182793" sldId="2076137340"/>
            <ac:spMk id="34" creationId="{1CBF35E1-8533-44BE-A987-A5EEF7154024}"/>
          </ac:spMkLst>
        </pc:spChg>
        <pc:spChg chg="mod">
          <ac:chgData name="Eldert Grootenboer" userId="3fe8758b2c2b58d2" providerId="LiveId" clId="{D34A150A-92A7-4B11-900B-B34F0655160D}" dt="2020-10-04T10:34:08.440" v="4421"/>
          <ac:spMkLst>
            <pc:docMk/>
            <pc:sldMk cId="370182793" sldId="2076137340"/>
            <ac:spMk id="36" creationId="{83BAEBD2-DC65-43D1-BC32-FF28CC1BDBD2}"/>
          </ac:spMkLst>
        </pc:spChg>
        <pc:spChg chg="mod">
          <ac:chgData name="Eldert Grootenboer" userId="3fe8758b2c2b58d2" providerId="LiveId" clId="{D34A150A-92A7-4B11-900B-B34F0655160D}" dt="2020-10-04T12:17:43.121" v="6110" actId="164"/>
          <ac:spMkLst>
            <pc:docMk/>
            <pc:sldMk cId="370182793" sldId="2076137340"/>
            <ac:spMk id="37" creationId="{D230ADB9-EC90-46D2-A74C-D816FDEDD178}"/>
          </ac:spMkLst>
        </pc:spChg>
        <pc:spChg chg="mod">
          <ac:chgData name="Eldert Grootenboer" userId="3fe8758b2c2b58d2" providerId="LiveId" clId="{D34A150A-92A7-4B11-900B-B34F0655160D}" dt="2020-10-04T10:34:08.440" v="4421"/>
          <ac:spMkLst>
            <pc:docMk/>
            <pc:sldMk cId="370182793" sldId="2076137340"/>
            <ac:spMk id="39" creationId="{C8223F6B-A943-459D-A6C5-8B24823CF598}"/>
          </ac:spMkLst>
        </pc:spChg>
        <pc:spChg chg="mod">
          <ac:chgData name="Eldert Grootenboer" userId="3fe8758b2c2b58d2" providerId="LiveId" clId="{D34A150A-92A7-4B11-900B-B34F0655160D}" dt="2020-10-04T12:17:50.264" v="6111" actId="164"/>
          <ac:spMkLst>
            <pc:docMk/>
            <pc:sldMk cId="370182793" sldId="2076137340"/>
            <ac:spMk id="40" creationId="{FDD1EEC7-2140-4ED6-B2E8-1E3621EAFC4C}"/>
          </ac:spMkLst>
        </pc:spChg>
        <pc:spChg chg="mod">
          <ac:chgData name="Eldert Grootenboer" userId="3fe8758b2c2b58d2" providerId="LiveId" clId="{D34A150A-92A7-4B11-900B-B34F0655160D}" dt="2020-10-04T12:09:23.917" v="6046" actId="338"/>
          <ac:spMkLst>
            <pc:docMk/>
            <pc:sldMk cId="370182793" sldId="2076137340"/>
            <ac:spMk id="42" creationId="{26E49B33-3063-4972-8C42-3F28E7808057}"/>
          </ac:spMkLst>
        </pc:spChg>
        <pc:spChg chg="mod">
          <ac:chgData name="Eldert Grootenboer" userId="3fe8758b2c2b58d2" providerId="LiveId" clId="{D34A150A-92A7-4B11-900B-B34F0655160D}" dt="2020-10-04T12:09:23.917" v="6046" actId="338"/>
          <ac:spMkLst>
            <pc:docMk/>
            <pc:sldMk cId="370182793" sldId="2076137340"/>
            <ac:spMk id="43" creationId="{48719E54-2D99-4B5A-A075-CBDEF1A813A4}"/>
          </ac:spMkLst>
        </pc:spChg>
        <pc:spChg chg="mod">
          <ac:chgData name="Eldert Grootenboer" userId="3fe8758b2c2b58d2" providerId="LiveId" clId="{D34A150A-92A7-4B11-900B-B34F0655160D}" dt="2020-10-04T12:09:23.917" v="6046" actId="338"/>
          <ac:spMkLst>
            <pc:docMk/>
            <pc:sldMk cId="370182793" sldId="2076137340"/>
            <ac:spMk id="44" creationId="{1DA3D79D-B8E3-4BED-92B5-DC51A2E82900}"/>
          </ac:spMkLst>
        </pc:spChg>
        <pc:spChg chg="mod">
          <ac:chgData name="Eldert Grootenboer" userId="3fe8758b2c2b58d2" providerId="LiveId" clId="{D34A150A-92A7-4B11-900B-B34F0655160D}" dt="2020-10-04T10:34:08.440" v="4421"/>
          <ac:spMkLst>
            <pc:docMk/>
            <pc:sldMk cId="370182793" sldId="2076137340"/>
            <ac:spMk id="47" creationId="{70506F63-5B6C-430B-BA8F-CBB880AD53FF}"/>
          </ac:spMkLst>
        </pc:spChg>
        <pc:spChg chg="mod">
          <ac:chgData name="Eldert Grootenboer" userId="3fe8758b2c2b58d2" providerId="LiveId" clId="{D34A150A-92A7-4B11-900B-B34F0655160D}" dt="2020-10-04T10:34:08.440" v="4421"/>
          <ac:spMkLst>
            <pc:docMk/>
            <pc:sldMk cId="370182793" sldId="2076137340"/>
            <ac:spMk id="48" creationId="{74BB4427-FAE9-4485-AD52-8C8120371116}"/>
          </ac:spMkLst>
        </pc:spChg>
        <pc:spChg chg="mod">
          <ac:chgData name="Eldert Grootenboer" userId="3fe8758b2c2b58d2" providerId="LiveId" clId="{D34A150A-92A7-4B11-900B-B34F0655160D}" dt="2020-10-04T10:34:08.440" v="4421"/>
          <ac:spMkLst>
            <pc:docMk/>
            <pc:sldMk cId="370182793" sldId="2076137340"/>
            <ac:spMk id="50" creationId="{B6920D97-01FD-4422-A959-E5166C001AE5}"/>
          </ac:spMkLst>
        </pc:spChg>
        <pc:spChg chg="mod">
          <ac:chgData name="Eldert Grootenboer" userId="3fe8758b2c2b58d2" providerId="LiveId" clId="{D34A150A-92A7-4B11-900B-B34F0655160D}" dt="2020-10-04T10:34:08.440" v="4421"/>
          <ac:spMkLst>
            <pc:docMk/>
            <pc:sldMk cId="370182793" sldId="2076137340"/>
            <ac:spMk id="52" creationId="{4AAD34E7-BE3A-41CC-B4F2-BF9BF1961779}"/>
          </ac:spMkLst>
        </pc:spChg>
        <pc:spChg chg="mod">
          <ac:chgData name="Eldert Grootenboer" userId="3fe8758b2c2b58d2" providerId="LiveId" clId="{D34A150A-92A7-4B11-900B-B34F0655160D}" dt="2020-10-04T10:34:08.440" v="4421"/>
          <ac:spMkLst>
            <pc:docMk/>
            <pc:sldMk cId="370182793" sldId="2076137340"/>
            <ac:spMk id="54" creationId="{088DBE6D-50F1-4293-BE4A-55AB3E00ABE2}"/>
          </ac:spMkLst>
        </pc:spChg>
        <pc:spChg chg="mod">
          <ac:chgData name="Eldert Grootenboer" userId="3fe8758b2c2b58d2" providerId="LiveId" clId="{D34A150A-92A7-4B11-900B-B34F0655160D}" dt="2020-10-04T10:34:08.440" v="4421"/>
          <ac:spMkLst>
            <pc:docMk/>
            <pc:sldMk cId="370182793" sldId="2076137340"/>
            <ac:spMk id="55" creationId="{7A98BD27-6997-4D3D-A20C-B351756CBE3E}"/>
          </ac:spMkLst>
        </pc:spChg>
        <pc:spChg chg="del mod topLvl">
          <ac:chgData name="Eldert Grootenboer" userId="3fe8758b2c2b58d2" providerId="LiveId" clId="{D34A150A-92A7-4B11-900B-B34F0655160D}" dt="2020-10-04T12:14:47.149" v="6088" actId="478"/>
          <ac:spMkLst>
            <pc:docMk/>
            <pc:sldMk cId="370182793" sldId="2076137340"/>
            <ac:spMk id="56" creationId="{ACC8643A-0751-4483-A590-E4924E02BBFC}"/>
          </ac:spMkLst>
        </pc:spChg>
        <pc:spChg chg="add del mod topLvl">
          <ac:chgData name="Eldert Grootenboer" userId="3fe8758b2c2b58d2" providerId="LiveId" clId="{D34A150A-92A7-4B11-900B-B34F0655160D}" dt="2020-10-04T12:14:58.757" v="6089" actId="478"/>
          <ac:spMkLst>
            <pc:docMk/>
            <pc:sldMk cId="370182793" sldId="2076137340"/>
            <ac:spMk id="57" creationId="{859F7DD8-0965-4B35-A15B-EC38C1CAED1B}"/>
          </ac:spMkLst>
        </pc:spChg>
        <pc:spChg chg="add del mod topLvl">
          <ac:chgData name="Eldert Grootenboer" userId="3fe8758b2c2b58d2" providerId="LiveId" clId="{D34A150A-92A7-4B11-900B-B34F0655160D}" dt="2020-10-04T12:15:00.024" v="6090" actId="478"/>
          <ac:spMkLst>
            <pc:docMk/>
            <pc:sldMk cId="370182793" sldId="2076137340"/>
            <ac:spMk id="58" creationId="{D430AD57-7285-4030-BC05-D2B40606E127}"/>
          </ac:spMkLst>
        </pc:spChg>
        <pc:spChg chg="del mod topLvl">
          <ac:chgData name="Eldert Grootenboer" userId="3fe8758b2c2b58d2" providerId="LiveId" clId="{D34A150A-92A7-4B11-900B-B34F0655160D}" dt="2020-10-04T12:15:01.401" v="6091" actId="478"/>
          <ac:spMkLst>
            <pc:docMk/>
            <pc:sldMk cId="370182793" sldId="2076137340"/>
            <ac:spMk id="59" creationId="{7991C6AE-00E8-4F65-949B-2EAF836F2EC1}"/>
          </ac:spMkLst>
        </pc:spChg>
        <pc:spChg chg="del mod topLvl">
          <ac:chgData name="Eldert Grootenboer" userId="3fe8758b2c2b58d2" providerId="LiveId" clId="{D34A150A-92A7-4B11-900B-B34F0655160D}" dt="2020-10-22T15:27:54.665" v="6462" actId="478"/>
          <ac:spMkLst>
            <pc:docMk/>
            <pc:sldMk cId="370182793" sldId="2076137340"/>
            <ac:spMk id="60" creationId="{33B054F4-A2E2-4EAD-85B6-A708D6DEF2D1}"/>
          </ac:spMkLst>
        </pc:spChg>
        <pc:spChg chg="del mod topLvl">
          <ac:chgData name="Eldert Grootenboer" userId="3fe8758b2c2b58d2" providerId="LiveId" clId="{D34A150A-92A7-4B11-900B-B34F0655160D}" dt="2020-10-04T12:16:04.497" v="6100" actId="478"/>
          <ac:spMkLst>
            <pc:docMk/>
            <pc:sldMk cId="370182793" sldId="2076137340"/>
            <ac:spMk id="61" creationId="{4AFABDB5-9B5C-4085-AAEA-C72C9486F2CB}"/>
          </ac:spMkLst>
        </pc:spChg>
        <pc:spChg chg="del mod ord topLvl">
          <ac:chgData name="Eldert Grootenboer" userId="3fe8758b2c2b58d2" providerId="LiveId" clId="{D34A150A-92A7-4B11-900B-B34F0655160D}" dt="2020-10-04T12:16:42.810" v="6104" actId="478"/>
          <ac:spMkLst>
            <pc:docMk/>
            <pc:sldMk cId="370182793" sldId="2076137340"/>
            <ac:spMk id="62" creationId="{FBB359B9-F694-47E5-BAA9-13F6B6527DB1}"/>
          </ac:spMkLst>
        </pc:spChg>
        <pc:spChg chg="del mod topLvl">
          <ac:chgData name="Eldert Grootenboer" userId="3fe8758b2c2b58d2" providerId="LiveId" clId="{D34A150A-92A7-4B11-900B-B34F0655160D}" dt="2020-10-04T12:16:16.998" v="6101" actId="478"/>
          <ac:spMkLst>
            <pc:docMk/>
            <pc:sldMk cId="370182793" sldId="2076137340"/>
            <ac:spMk id="63" creationId="{E90F8098-30B9-4319-9F73-D3A7D4BFA5C0}"/>
          </ac:spMkLst>
        </pc:spChg>
        <pc:spChg chg="mod topLvl">
          <ac:chgData name="Eldert Grootenboer" userId="3fe8758b2c2b58d2" providerId="LiveId" clId="{D34A150A-92A7-4B11-900B-B34F0655160D}" dt="2020-10-22T15:26:25.827" v="6449" actId="478"/>
          <ac:spMkLst>
            <pc:docMk/>
            <pc:sldMk cId="370182793" sldId="2076137340"/>
            <ac:spMk id="18432" creationId="{DF6DF4E0-8DFB-4E91-8CD3-4EB8F6309BE4}"/>
          </ac:spMkLst>
        </pc:spChg>
        <pc:spChg chg="mod topLvl">
          <ac:chgData name="Eldert Grootenboer" userId="3fe8758b2c2b58d2" providerId="LiveId" clId="{D34A150A-92A7-4B11-900B-B34F0655160D}" dt="2020-10-22T15:26:25.827" v="6449" actId="478"/>
          <ac:spMkLst>
            <pc:docMk/>
            <pc:sldMk cId="370182793" sldId="2076137340"/>
            <ac:spMk id="18433" creationId="{97FC21E7-FFCE-47FD-B192-5498D54F159F}"/>
          </ac:spMkLst>
        </pc:spChg>
        <pc:spChg chg="mod topLvl">
          <ac:chgData name="Eldert Grootenboer" userId="3fe8758b2c2b58d2" providerId="LiveId" clId="{D34A150A-92A7-4B11-900B-B34F0655160D}" dt="2020-10-22T15:26:25.827" v="6449" actId="478"/>
          <ac:spMkLst>
            <pc:docMk/>
            <pc:sldMk cId="370182793" sldId="2076137340"/>
            <ac:spMk id="18434" creationId="{DBF524E3-1196-46A2-A87C-28B278FBE220}"/>
          </ac:spMkLst>
        </pc:spChg>
        <pc:spChg chg="mod topLvl">
          <ac:chgData name="Eldert Grootenboer" userId="3fe8758b2c2b58d2" providerId="LiveId" clId="{D34A150A-92A7-4B11-900B-B34F0655160D}" dt="2020-10-22T15:26:36.644" v="6453"/>
          <ac:spMkLst>
            <pc:docMk/>
            <pc:sldMk cId="370182793" sldId="2076137340"/>
            <ac:spMk id="18435" creationId="{99BB255E-E240-4578-B394-52C7ECD7C9B9}"/>
          </ac:spMkLst>
        </pc:spChg>
        <pc:spChg chg="del mod topLvl">
          <ac:chgData name="Eldert Grootenboer" userId="3fe8758b2c2b58d2" providerId="LiveId" clId="{D34A150A-92A7-4B11-900B-B34F0655160D}" dt="2020-10-22T15:26:25.827" v="6449" actId="478"/>
          <ac:spMkLst>
            <pc:docMk/>
            <pc:sldMk cId="370182793" sldId="2076137340"/>
            <ac:spMk id="18436" creationId="{5D107DFD-A6D0-4472-B423-FA9D283EBFE3}"/>
          </ac:spMkLst>
        </pc:spChg>
        <pc:spChg chg="del mod topLvl">
          <ac:chgData name="Eldert Grootenboer" userId="3fe8758b2c2b58d2" providerId="LiveId" clId="{D34A150A-92A7-4B11-900B-B34F0655160D}" dt="2020-10-22T15:26:23.817" v="6448" actId="478"/>
          <ac:spMkLst>
            <pc:docMk/>
            <pc:sldMk cId="370182793" sldId="2076137340"/>
            <ac:spMk id="18438" creationId="{4E68B4B9-90CC-4045-A9B4-B7594D9719D9}"/>
          </ac:spMkLst>
        </pc:spChg>
        <pc:spChg chg="mod topLvl">
          <ac:chgData name="Eldert Grootenboer" userId="3fe8758b2c2b58d2" providerId="LiveId" clId="{D34A150A-92A7-4B11-900B-B34F0655160D}" dt="2020-10-22T15:26:33.511" v="6452" actId="21"/>
          <ac:spMkLst>
            <pc:docMk/>
            <pc:sldMk cId="370182793" sldId="2076137340"/>
            <ac:spMk id="18439" creationId="{F82E568B-AF14-4AE3-AC93-174F6FD670E3}"/>
          </ac:spMkLst>
        </pc:spChg>
        <pc:spChg chg="mod topLvl">
          <ac:chgData name="Eldert Grootenboer" userId="3fe8758b2c2b58d2" providerId="LiveId" clId="{D34A150A-92A7-4B11-900B-B34F0655160D}" dt="2020-10-04T12:11:30.136" v="6055" actId="164"/>
          <ac:spMkLst>
            <pc:docMk/>
            <pc:sldMk cId="370182793" sldId="2076137340"/>
            <ac:spMk id="18441" creationId="{6B90BA42-5D79-46AD-A70E-B6903550B495}"/>
          </ac:spMkLst>
        </pc:spChg>
        <pc:spChg chg="mod topLvl">
          <ac:chgData name="Eldert Grootenboer" userId="3fe8758b2c2b58d2" providerId="LiveId" clId="{D34A150A-92A7-4B11-900B-B34F0655160D}" dt="2020-10-04T12:11:30.136" v="6055" actId="164"/>
          <ac:spMkLst>
            <pc:docMk/>
            <pc:sldMk cId="370182793" sldId="2076137340"/>
            <ac:spMk id="18442" creationId="{D8F88201-5867-49A9-B299-B02C79DC0F80}"/>
          </ac:spMkLst>
        </pc:spChg>
        <pc:spChg chg="mod topLvl">
          <ac:chgData name="Eldert Grootenboer" userId="3fe8758b2c2b58d2" providerId="LiveId" clId="{D34A150A-92A7-4B11-900B-B34F0655160D}" dt="2020-10-04T12:11:30.136" v="6055" actId="164"/>
          <ac:spMkLst>
            <pc:docMk/>
            <pc:sldMk cId="370182793" sldId="2076137340"/>
            <ac:spMk id="18444" creationId="{C049B3CD-87AB-4970-8D77-99D417D7997D}"/>
          </ac:spMkLst>
        </pc:spChg>
        <pc:spChg chg="mod topLvl">
          <ac:chgData name="Eldert Grootenboer" userId="3fe8758b2c2b58d2" providerId="LiveId" clId="{D34A150A-92A7-4B11-900B-B34F0655160D}" dt="2020-10-04T12:11:30.136" v="6055" actId="164"/>
          <ac:spMkLst>
            <pc:docMk/>
            <pc:sldMk cId="370182793" sldId="2076137340"/>
            <ac:spMk id="18445" creationId="{491207E9-300F-4631-B0BF-8DFB126F6985}"/>
          </ac:spMkLst>
        </pc:spChg>
        <pc:spChg chg="mod topLvl">
          <ac:chgData name="Eldert Grootenboer" userId="3fe8758b2c2b58d2" providerId="LiveId" clId="{D34A150A-92A7-4B11-900B-B34F0655160D}" dt="2020-10-04T12:11:30.136" v="6055" actId="164"/>
          <ac:spMkLst>
            <pc:docMk/>
            <pc:sldMk cId="370182793" sldId="2076137340"/>
            <ac:spMk id="18447" creationId="{5CCA4F81-2B14-45EC-8AE6-BFC5B8D46C4B}"/>
          </ac:spMkLst>
        </pc:spChg>
        <pc:spChg chg="mod topLvl">
          <ac:chgData name="Eldert Grootenboer" userId="3fe8758b2c2b58d2" providerId="LiveId" clId="{D34A150A-92A7-4B11-900B-B34F0655160D}" dt="2020-10-04T12:14:03.430" v="6081" actId="164"/>
          <ac:spMkLst>
            <pc:docMk/>
            <pc:sldMk cId="370182793" sldId="2076137340"/>
            <ac:spMk id="18448" creationId="{88F456CC-9F71-401B-B241-D499AF8F24EC}"/>
          </ac:spMkLst>
        </pc:spChg>
        <pc:spChg chg="mod topLvl">
          <ac:chgData name="Eldert Grootenboer" userId="3fe8758b2c2b58d2" providerId="LiveId" clId="{D34A150A-92A7-4B11-900B-B34F0655160D}" dt="2020-10-04T12:14:03.430" v="6081" actId="164"/>
          <ac:spMkLst>
            <pc:docMk/>
            <pc:sldMk cId="370182793" sldId="2076137340"/>
            <ac:spMk id="18449" creationId="{C4B2985F-18E7-475C-AD3D-A2D81CF8E7F3}"/>
          </ac:spMkLst>
        </pc:spChg>
        <pc:spChg chg="mod topLvl">
          <ac:chgData name="Eldert Grootenboer" userId="3fe8758b2c2b58d2" providerId="LiveId" clId="{D34A150A-92A7-4B11-900B-B34F0655160D}" dt="2020-10-04T12:14:03.430" v="6081" actId="164"/>
          <ac:spMkLst>
            <pc:docMk/>
            <pc:sldMk cId="370182793" sldId="2076137340"/>
            <ac:spMk id="18450" creationId="{E8FD2959-A0E4-4BF6-8194-01D605AA6DBE}"/>
          </ac:spMkLst>
        </pc:spChg>
        <pc:spChg chg="mod topLvl">
          <ac:chgData name="Eldert Grootenboer" userId="3fe8758b2c2b58d2" providerId="LiveId" clId="{D34A150A-92A7-4B11-900B-B34F0655160D}" dt="2020-10-04T12:10:22.915" v="6048" actId="165"/>
          <ac:spMkLst>
            <pc:docMk/>
            <pc:sldMk cId="370182793" sldId="2076137340"/>
            <ac:spMk id="18451" creationId="{B5DDCAB2-4DAA-45BA-8D77-D942AF7236B9}"/>
          </ac:spMkLst>
        </pc:spChg>
        <pc:spChg chg="mod topLvl">
          <ac:chgData name="Eldert Grootenboer" userId="3fe8758b2c2b58d2" providerId="LiveId" clId="{D34A150A-92A7-4B11-900B-B34F0655160D}" dt="2020-10-04T12:14:03.430" v="6081" actId="164"/>
          <ac:spMkLst>
            <pc:docMk/>
            <pc:sldMk cId="370182793" sldId="2076137340"/>
            <ac:spMk id="18452" creationId="{294146B0-90C8-4E8A-B16E-687F6AFDDB10}"/>
          </ac:spMkLst>
        </pc:spChg>
        <pc:spChg chg="mod topLvl">
          <ac:chgData name="Eldert Grootenboer" userId="3fe8758b2c2b58d2" providerId="LiveId" clId="{D34A150A-92A7-4B11-900B-B34F0655160D}" dt="2020-10-04T12:14:03.430" v="6081" actId="164"/>
          <ac:spMkLst>
            <pc:docMk/>
            <pc:sldMk cId="370182793" sldId="2076137340"/>
            <ac:spMk id="18453" creationId="{37F37B5E-9766-46EB-8D1E-2E92916FA871}"/>
          </ac:spMkLst>
        </pc:spChg>
        <pc:spChg chg="mod topLvl">
          <ac:chgData name="Eldert Grootenboer" userId="3fe8758b2c2b58d2" providerId="LiveId" clId="{D34A150A-92A7-4B11-900B-B34F0655160D}" dt="2020-10-04T12:11:46.463" v="6057" actId="164"/>
          <ac:spMkLst>
            <pc:docMk/>
            <pc:sldMk cId="370182793" sldId="2076137340"/>
            <ac:spMk id="18454" creationId="{BA2495A4-F0F4-4100-AC22-3FBF33667CEA}"/>
          </ac:spMkLst>
        </pc:spChg>
        <pc:spChg chg="mod topLvl">
          <ac:chgData name="Eldert Grootenboer" userId="3fe8758b2c2b58d2" providerId="LiveId" clId="{D34A150A-92A7-4B11-900B-B34F0655160D}" dt="2020-10-04T12:11:46.463" v="6057" actId="164"/>
          <ac:spMkLst>
            <pc:docMk/>
            <pc:sldMk cId="370182793" sldId="2076137340"/>
            <ac:spMk id="18455" creationId="{AAFDC611-EA7C-4865-B2BD-96DEFDDF6089}"/>
          </ac:spMkLst>
        </pc:spChg>
        <pc:spChg chg="mod topLvl">
          <ac:chgData name="Eldert Grootenboer" userId="3fe8758b2c2b58d2" providerId="LiveId" clId="{D34A150A-92A7-4B11-900B-B34F0655160D}" dt="2020-10-04T12:11:46.463" v="6057" actId="164"/>
          <ac:spMkLst>
            <pc:docMk/>
            <pc:sldMk cId="370182793" sldId="2076137340"/>
            <ac:spMk id="18456" creationId="{9A658A9E-C742-4AF3-B62C-078015823C7C}"/>
          </ac:spMkLst>
        </pc:spChg>
        <pc:spChg chg="mod topLvl">
          <ac:chgData name="Eldert Grootenboer" userId="3fe8758b2c2b58d2" providerId="LiveId" clId="{D34A150A-92A7-4B11-900B-B34F0655160D}" dt="2020-10-04T12:11:46.463" v="6057" actId="164"/>
          <ac:spMkLst>
            <pc:docMk/>
            <pc:sldMk cId="370182793" sldId="2076137340"/>
            <ac:spMk id="18457" creationId="{066ADEEE-B3DF-49DC-B02B-2BB5BE289718}"/>
          </ac:spMkLst>
        </pc:spChg>
        <pc:grpChg chg="mod">
          <ac:chgData name="Eldert Grootenboer" userId="3fe8758b2c2b58d2" providerId="LiveId" clId="{D34A150A-92A7-4B11-900B-B34F0655160D}" dt="2020-10-04T12:09:23.917" v="6046" actId="338"/>
          <ac:grpSpMkLst>
            <pc:docMk/>
            <pc:sldMk cId="370182793" sldId="2076137340"/>
            <ac:grpSpMk id="1" creationId="{00000000-0000-0000-0000-000000000000}"/>
          </ac:grpSpMkLst>
        </pc:grpChg>
        <pc:grpChg chg="del mod">
          <ac:chgData name="Eldert Grootenboer" userId="3fe8758b2c2b58d2" providerId="LiveId" clId="{D34A150A-92A7-4B11-900B-B34F0655160D}" dt="2020-10-04T12:10:22.915" v="6048" actId="165"/>
          <ac:grpSpMkLst>
            <pc:docMk/>
            <pc:sldMk cId="370182793" sldId="2076137340"/>
            <ac:grpSpMk id="6" creationId="{FC7E94B9-6020-49F4-AD6A-F0E855CFD52E}"/>
          </ac:grpSpMkLst>
        </pc:grpChg>
        <pc:grpChg chg="mod">
          <ac:chgData name="Eldert Grootenboer" userId="3fe8758b2c2b58d2" providerId="LiveId" clId="{D34A150A-92A7-4B11-900B-B34F0655160D}" dt="2020-10-04T12:17:50.264" v="6111" actId="164"/>
          <ac:grpSpMkLst>
            <pc:docMk/>
            <pc:sldMk cId="370182793" sldId="2076137340"/>
            <ac:grpSpMk id="12" creationId="{C0BEC06F-17FE-4181-AEF9-7D660EC9206E}"/>
          </ac:grpSpMkLst>
        </pc:grpChg>
        <pc:grpChg chg="mod">
          <ac:chgData name="Eldert Grootenboer" userId="3fe8758b2c2b58d2" providerId="LiveId" clId="{D34A150A-92A7-4B11-900B-B34F0655160D}" dt="2020-10-04T12:17:43.121" v="6110" actId="164"/>
          <ac:grpSpMkLst>
            <pc:docMk/>
            <pc:sldMk cId="370182793" sldId="2076137340"/>
            <ac:grpSpMk id="13" creationId="{0AEC5D27-FA4E-4989-B4AF-D4027501BEC5}"/>
          </ac:grpSpMkLst>
        </pc:grpChg>
        <pc:grpChg chg="add del mod">
          <ac:chgData name="Eldert Grootenboer" userId="3fe8758b2c2b58d2" providerId="LiveId" clId="{D34A150A-92A7-4B11-900B-B34F0655160D}" dt="2020-10-04T10:34:09.606" v="4422"/>
          <ac:grpSpMkLst>
            <pc:docMk/>
            <pc:sldMk cId="370182793" sldId="2076137340"/>
            <ac:grpSpMk id="23" creationId="{9E769B12-DA11-414C-9A34-B9B1157D26AD}"/>
          </ac:grpSpMkLst>
        </pc:grpChg>
        <pc:grpChg chg="mod">
          <ac:chgData name="Eldert Grootenboer" userId="3fe8758b2c2b58d2" providerId="LiveId" clId="{D34A150A-92A7-4B11-900B-B34F0655160D}" dt="2020-10-04T12:09:23.917" v="6046" actId="338"/>
          <ac:grpSpMkLst>
            <pc:docMk/>
            <pc:sldMk cId="370182793" sldId="2076137340"/>
            <ac:grpSpMk id="25" creationId="{9DCA65CD-F7B1-4129-BAB8-8D1ED96033C7}"/>
          </ac:grpSpMkLst>
        </pc:grpChg>
        <pc:grpChg chg="mod">
          <ac:chgData name="Eldert Grootenboer" userId="3fe8758b2c2b58d2" providerId="LiveId" clId="{D34A150A-92A7-4B11-900B-B34F0655160D}" dt="2020-10-04T10:34:08.440" v="4421"/>
          <ac:grpSpMkLst>
            <pc:docMk/>
            <pc:sldMk cId="370182793" sldId="2076137340"/>
            <ac:grpSpMk id="26" creationId="{F03ACB10-A4E8-435C-860E-21E0DF633CF4}"/>
          </ac:grpSpMkLst>
        </pc:grpChg>
        <pc:grpChg chg="add del mod">
          <ac:chgData name="Eldert Grootenboer" userId="3fe8758b2c2b58d2" providerId="LiveId" clId="{D34A150A-92A7-4B11-900B-B34F0655160D}" dt="2020-10-04T10:34:09.606" v="4422"/>
          <ac:grpSpMkLst>
            <pc:docMk/>
            <pc:sldMk cId="370182793" sldId="2076137340"/>
            <ac:grpSpMk id="31" creationId="{D59DC462-9C92-4561-B9B1-972EC0CA14CB}"/>
          </ac:grpSpMkLst>
        </pc:grpChg>
        <pc:grpChg chg="mod">
          <ac:chgData name="Eldert Grootenboer" userId="3fe8758b2c2b58d2" providerId="LiveId" clId="{D34A150A-92A7-4B11-900B-B34F0655160D}" dt="2020-10-04T10:34:08.440" v="4421"/>
          <ac:grpSpMkLst>
            <pc:docMk/>
            <pc:sldMk cId="370182793" sldId="2076137340"/>
            <ac:grpSpMk id="35" creationId="{BF184B5D-7E35-47E4-9C53-D3EB74CB6239}"/>
          </ac:grpSpMkLst>
        </pc:grpChg>
        <pc:grpChg chg="mod">
          <ac:chgData name="Eldert Grootenboer" userId="3fe8758b2c2b58d2" providerId="LiveId" clId="{D34A150A-92A7-4B11-900B-B34F0655160D}" dt="2020-10-04T10:34:08.440" v="4421"/>
          <ac:grpSpMkLst>
            <pc:docMk/>
            <pc:sldMk cId="370182793" sldId="2076137340"/>
            <ac:grpSpMk id="38" creationId="{AB452F81-3361-40EF-A930-20DEAF588394}"/>
          </ac:grpSpMkLst>
        </pc:grpChg>
        <pc:grpChg chg="mod">
          <ac:chgData name="Eldert Grootenboer" userId="3fe8758b2c2b58d2" providerId="LiveId" clId="{D34A150A-92A7-4B11-900B-B34F0655160D}" dt="2020-10-04T12:09:23.917" v="6046" actId="338"/>
          <ac:grpSpMkLst>
            <pc:docMk/>
            <pc:sldMk cId="370182793" sldId="2076137340"/>
            <ac:grpSpMk id="41" creationId="{9F44EA59-AD28-46C1-96CF-C111D056F166}"/>
          </ac:grpSpMkLst>
        </pc:grpChg>
        <pc:grpChg chg="mod">
          <ac:chgData name="Eldert Grootenboer" userId="3fe8758b2c2b58d2" providerId="LiveId" clId="{D34A150A-92A7-4B11-900B-B34F0655160D}" dt="2020-10-04T10:34:08.440" v="4421"/>
          <ac:grpSpMkLst>
            <pc:docMk/>
            <pc:sldMk cId="370182793" sldId="2076137340"/>
            <ac:grpSpMk id="45" creationId="{F2F615EB-9BEC-4FCE-BB0B-9EC372241EEC}"/>
          </ac:grpSpMkLst>
        </pc:grpChg>
        <pc:grpChg chg="add del mod">
          <ac:chgData name="Eldert Grootenboer" userId="3fe8758b2c2b58d2" providerId="LiveId" clId="{D34A150A-92A7-4B11-900B-B34F0655160D}" dt="2020-10-04T10:34:09.606" v="4422"/>
          <ac:grpSpMkLst>
            <pc:docMk/>
            <pc:sldMk cId="370182793" sldId="2076137340"/>
            <ac:grpSpMk id="49" creationId="{84AF1593-9E1D-45D8-8E56-1745561DBE9F}"/>
          </ac:grpSpMkLst>
        </pc:grpChg>
        <pc:grpChg chg="mod">
          <ac:chgData name="Eldert Grootenboer" userId="3fe8758b2c2b58d2" providerId="LiveId" clId="{D34A150A-92A7-4B11-900B-B34F0655160D}" dt="2020-10-04T10:34:08.440" v="4421"/>
          <ac:grpSpMkLst>
            <pc:docMk/>
            <pc:sldMk cId="370182793" sldId="2076137340"/>
            <ac:grpSpMk id="51" creationId="{857667C7-C262-472A-BD03-2254C918A1EF}"/>
          </ac:grpSpMkLst>
        </pc:grpChg>
        <pc:grpChg chg="mod">
          <ac:chgData name="Eldert Grootenboer" userId="3fe8758b2c2b58d2" providerId="LiveId" clId="{D34A150A-92A7-4B11-900B-B34F0655160D}" dt="2020-10-04T10:34:08.440" v="4421"/>
          <ac:grpSpMkLst>
            <pc:docMk/>
            <pc:sldMk cId="370182793" sldId="2076137340"/>
            <ac:grpSpMk id="53" creationId="{257938AD-ADA7-4C44-80F0-5F38DECF7805}"/>
          </ac:grpSpMkLst>
        </pc:grpChg>
        <pc:grpChg chg="add mod">
          <ac:chgData name="Eldert Grootenboer" userId="3fe8758b2c2b58d2" providerId="LiveId" clId="{D34A150A-92A7-4B11-900B-B34F0655160D}" dt="2020-10-04T12:10:59.907" v="6052" actId="164"/>
          <ac:grpSpMkLst>
            <pc:docMk/>
            <pc:sldMk cId="370182793" sldId="2076137340"/>
            <ac:grpSpMk id="18458" creationId="{99BAAE8E-CEC4-4F6D-AA30-B3293A3E0C3A}"/>
          </ac:grpSpMkLst>
        </pc:grpChg>
        <pc:grpChg chg="add mod">
          <ac:chgData name="Eldert Grootenboer" userId="3fe8758b2c2b58d2" providerId="LiveId" clId="{D34A150A-92A7-4B11-900B-B34F0655160D}" dt="2020-10-22T15:26:25.827" v="6449" actId="478"/>
          <ac:grpSpMkLst>
            <pc:docMk/>
            <pc:sldMk cId="370182793" sldId="2076137340"/>
            <ac:grpSpMk id="18459" creationId="{BC2FD73F-08FB-49B1-8FBC-E9C4D5A21CF0}"/>
          </ac:grpSpMkLst>
        </pc:grpChg>
        <pc:grpChg chg="add mod">
          <ac:chgData name="Eldert Grootenboer" userId="3fe8758b2c2b58d2" providerId="LiveId" clId="{D34A150A-92A7-4B11-900B-B34F0655160D}" dt="2020-10-04T12:12:32.209" v="6070" actId="167"/>
          <ac:grpSpMkLst>
            <pc:docMk/>
            <pc:sldMk cId="370182793" sldId="2076137340"/>
            <ac:grpSpMk id="18460" creationId="{39EEEB47-69BE-4CB2-B81E-3BC2A1870E99}"/>
          </ac:grpSpMkLst>
        </pc:grpChg>
        <pc:grpChg chg="add del mod">
          <ac:chgData name="Eldert Grootenboer" userId="3fe8758b2c2b58d2" providerId="LiveId" clId="{D34A150A-92A7-4B11-900B-B34F0655160D}" dt="2020-10-04T12:13:48.273" v="6080" actId="165"/>
          <ac:grpSpMkLst>
            <pc:docMk/>
            <pc:sldMk cId="370182793" sldId="2076137340"/>
            <ac:grpSpMk id="18461" creationId="{12BDF98B-2AE2-4C42-B82F-4ADB988E6BB6}"/>
          </ac:grpSpMkLst>
        </pc:grpChg>
        <pc:grpChg chg="add mod">
          <ac:chgData name="Eldert Grootenboer" userId="3fe8758b2c2b58d2" providerId="LiveId" clId="{D34A150A-92A7-4B11-900B-B34F0655160D}" dt="2020-10-04T12:12:46.265" v="6076" actId="167"/>
          <ac:grpSpMkLst>
            <pc:docMk/>
            <pc:sldMk cId="370182793" sldId="2076137340"/>
            <ac:grpSpMk id="18462" creationId="{A13A16BE-AD23-4F1E-A81A-CE685F08322F}"/>
          </ac:grpSpMkLst>
        </pc:grpChg>
        <pc:grpChg chg="add mod">
          <ac:chgData name="Eldert Grootenboer" userId="3fe8758b2c2b58d2" providerId="LiveId" clId="{D34A150A-92A7-4B11-900B-B34F0655160D}" dt="2020-10-04T12:14:03.430" v="6081" actId="164"/>
          <ac:grpSpMkLst>
            <pc:docMk/>
            <pc:sldMk cId="370182793" sldId="2076137340"/>
            <ac:grpSpMk id="18463" creationId="{2B8DEEFD-502E-4FC9-9835-4EBCC1E4796B}"/>
          </ac:grpSpMkLst>
        </pc:grpChg>
        <pc:grpChg chg="add mod">
          <ac:chgData name="Eldert Grootenboer" userId="3fe8758b2c2b58d2" providerId="LiveId" clId="{D34A150A-92A7-4B11-900B-B34F0655160D}" dt="2020-10-04T12:17:43.121" v="6110" actId="164"/>
          <ac:grpSpMkLst>
            <pc:docMk/>
            <pc:sldMk cId="370182793" sldId="2076137340"/>
            <ac:grpSpMk id="18464" creationId="{2E4097A5-F68D-4A18-A8DD-7D9768455128}"/>
          </ac:grpSpMkLst>
        </pc:grpChg>
        <pc:grpChg chg="add mod">
          <ac:chgData name="Eldert Grootenboer" userId="3fe8758b2c2b58d2" providerId="LiveId" clId="{D34A150A-92A7-4B11-900B-B34F0655160D}" dt="2020-10-04T12:17:50.264" v="6111" actId="164"/>
          <ac:grpSpMkLst>
            <pc:docMk/>
            <pc:sldMk cId="370182793" sldId="2076137340"/>
            <ac:grpSpMk id="18465" creationId="{27437FE8-0ADD-4C30-801F-D40AF99CF786}"/>
          </ac:grpSpMkLst>
        </pc:grpChg>
        <pc:graphicFrameChg chg="del mod modGraphic">
          <ac:chgData name="Eldert Grootenboer" userId="3fe8758b2c2b58d2" providerId="LiveId" clId="{D34A150A-92A7-4B11-900B-B34F0655160D}" dt="2020-10-04T12:08:46.593" v="6010" actId="21"/>
          <ac:graphicFrameMkLst>
            <pc:docMk/>
            <pc:sldMk cId="370182793" sldId="2076137340"/>
            <ac:graphicFrameMk id="18" creationId="{332EFBA4-C2A1-4D78-9057-C88D9A459DC9}"/>
          </ac:graphicFrameMkLst>
        </pc:graphicFrameChg>
        <pc:picChg chg="add del mod">
          <ac:chgData name="Eldert Grootenboer" userId="3fe8758b2c2b58d2" providerId="LiveId" clId="{D34A150A-92A7-4B11-900B-B34F0655160D}" dt="2020-10-04T12:09:23.917" v="6046" actId="338"/>
          <ac:picMkLst>
            <pc:docMk/>
            <pc:sldMk cId="370182793" sldId="2076137340"/>
            <ac:picMk id="5" creationId="{01BB1F9F-FCB3-429E-B548-BBFE8E654D34}"/>
          </ac:picMkLst>
        </pc:picChg>
        <pc:picChg chg="add del mod topLvl">
          <ac:chgData name="Eldert Grootenboer" userId="3fe8758b2c2b58d2" providerId="LiveId" clId="{D34A150A-92A7-4B11-900B-B34F0655160D}" dt="2020-10-04T12:12:26.436" v="6068" actId="478"/>
          <ac:picMkLst>
            <pc:docMk/>
            <pc:sldMk cId="370182793" sldId="2076137340"/>
            <ac:picMk id="18437" creationId="{1CD3B705-3EDF-4A4F-9176-C98FF78A6589}"/>
          </ac:picMkLst>
        </pc:picChg>
        <pc:picChg chg="del mod topLvl">
          <ac:chgData name="Eldert Grootenboer" userId="3fe8758b2c2b58d2" providerId="LiveId" clId="{D34A150A-92A7-4B11-900B-B34F0655160D}" dt="2020-10-04T12:12:33.770" v="6071" actId="478"/>
          <ac:picMkLst>
            <pc:docMk/>
            <pc:sldMk cId="370182793" sldId="2076137340"/>
            <ac:picMk id="18440" creationId="{A2D0FF9D-C684-4AD2-8407-CE1621E404C6}"/>
          </ac:picMkLst>
        </pc:picChg>
        <pc:picChg chg="del mod topLvl">
          <ac:chgData name="Eldert Grootenboer" userId="3fe8758b2c2b58d2" providerId="LiveId" clId="{D34A150A-92A7-4B11-900B-B34F0655160D}" dt="2020-10-04T12:12:41.496" v="6074" actId="478"/>
          <ac:picMkLst>
            <pc:docMk/>
            <pc:sldMk cId="370182793" sldId="2076137340"/>
            <ac:picMk id="18443" creationId="{672AC9FE-8377-4683-9741-BF81E88287C6}"/>
          </ac:picMkLst>
        </pc:picChg>
        <pc:picChg chg="del mod topLvl">
          <ac:chgData name="Eldert Grootenboer" userId="3fe8758b2c2b58d2" providerId="LiveId" clId="{D34A150A-92A7-4B11-900B-B34F0655160D}" dt="2020-10-04T12:12:47.752" v="6077" actId="478"/>
          <ac:picMkLst>
            <pc:docMk/>
            <pc:sldMk cId="370182793" sldId="2076137340"/>
            <ac:picMk id="18446" creationId="{9F03E39C-C78D-441A-9281-EBB9CC11D9C1}"/>
          </ac:picMkLst>
        </pc:picChg>
        <pc:cxnChg chg="add del mod">
          <ac:chgData name="Eldert Grootenboer" userId="3fe8758b2c2b58d2" providerId="LiveId" clId="{D34A150A-92A7-4B11-900B-B34F0655160D}" dt="2020-10-04T12:16:50.099" v="6106" actId="478"/>
          <ac:cxnSpMkLst>
            <pc:docMk/>
            <pc:sldMk cId="370182793" sldId="2076137340"/>
            <ac:cxnSpMk id="9" creationId="{B3B2ACA6-69AB-4586-B03C-09B547CF571B}"/>
          </ac:cxnSpMkLst>
        </pc:cxnChg>
        <pc:cxnChg chg="mod">
          <ac:chgData name="Eldert Grootenboer" userId="3fe8758b2c2b58d2" providerId="LiveId" clId="{D34A150A-92A7-4B11-900B-B34F0655160D}" dt="2020-10-04T12:17:43.121" v="6110" actId="164"/>
          <ac:cxnSpMkLst>
            <pc:docMk/>
            <pc:sldMk cId="370182793" sldId="2076137340"/>
            <ac:cxnSpMk id="17" creationId="{1469B966-A631-47E6-9484-7A58E1A79F91}"/>
          </ac:cxnSpMkLst>
        </pc:cxnChg>
        <pc:cxnChg chg="mod">
          <ac:chgData name="Eldert Grootenboer" userId="3fe8758b2c2b58d2" providerId="LiveId" clId="{D34A150A-92A7-4B11-900B-B34F0655160D}" dt="2020-10-04T12:17:50.264" v="6111" actId="164"/>
          <ac:cxnSpMkLst>
            <pc:docMk/>
            <pc:sldMk cId="370182793" sldId="2076137340"/>
            <ac:cxnSpMk id="46" creationId="{B6A167F2-EBFC-4C52-83B8-B409882F488B}"/>
          </ac:cxnSpMkLst>
        </pc:cxnChg>
      </pc:sldChg>
      <pc:sldChg chg="addSp modSp add del mod ord modClrScheme chgLayout">
        <pc:chgData name="Eldert Grootenboer" userId="3fe8758b2c2b58d2" providerId="LiveId" clId="{D34A150A-92A7-4B11-900B-B34F0655160D}" dt="2020-10-04T09:49:20.187" v="3531" actId="47"/>
        <pc:sldMkLst>
          <pc:docMk/>
          <pc:sldMk cId="599185183" sldId="2076138643"/>
        </pc:sldMkLst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599185183" sldId="2076138643"/>
            <ac:spMk id="3" creationId="{1C92B4D0-A5F3-44D8-B094-BE2EF6E0C48E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599185183" sldId="2076138643"/>
            <ac:spMk id="4" creationId="{D91DC5DD-E8F5-4608-A797-7D961CEF6DE8}"/>
          </ac:spMkLst>
        </pc:spChg>
      </pc:sldChg>
      <pc:sldChg chg="addSp modSp add del mod modClrScheme chgLayout">
        <pc:chgData name="Eldert Grootenboer" userId="3fe8758b2c2b58d2" providerId="LiveId" clId="{D34A150A-92A7-4B11-900B-B34F0655160D}" dt="2020-10-04T10:06:01.244" v="3982" actId="47"/>
        <pc:sldMkLst>
          <pc:docMk/>
          <pc:sldMk cId="2403904382" sldId="2076138660"/>
        </pc:sldMkLst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2403904382" sldId="2076138660"/>
            <ac:spMk id="2" creationId="{EDAE8FCC-207D-450C-993A-17581DF6723D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2403904382" sldId="2076138660"/>
            <ac:spMk id="4" creationId="{B11D4080-2E61-45E5-AD23-28BA622BF32F}"/>
          </ac:spMkLst>
        </pc:spChg>
      </pc:sldChg>
      <pc:sldChg chg="modSp add del mod modClrScheme chgLayout">
        <pc:chgData name="Eldert Grootenboer" userId="3fe8758b2c2b58d2" providerId="LiveId" clId="{D34A150A-92A7-4B11-900B-B34F0655160D}" dt="2020-10-04T10:39:05.170" v="4474" actId="47"/>
        <pc:sldMkLst>
          <pc:docMk/>
          <pc:sldMk cId="2925302317" sldId="2076138684"/>
        </pc:sldMkLst>
        <pc:spChg chg="mod ord">
          <ac:chgData name="Eldert Grootenboer" userId="3fe8758b2c2b58d2" providerId="LiveId" clId="{D34A150A-92A7-4B11-900B-B34F0655160D}" dt="2020-09-28T09:38:54.808" v="792" actId="700"/>
          <ac:spMkLst>
            <pc:docMk/>
            <pc:sldMk cId="2925302317" sldId="2076138684"/>
            <ac:spMk id="2" creationId="{48CD958E-134C-419F-AC2C-037D159C8642}"/>
          </ac:spMkLst>
        </pc:spChg>
        <pc:spChg chg="mod ord">
          <ac:chgData name="Eldert Grootenboer" userId="3fe8758b2c2b58d2" providerId="LiveId" clId="{D34A150A-92A7-4B11-900B-B34F0655160D}" dt="2020-09-28T09:38:54.808" v="792" actId="700"/>
          <ac:spMkLst>
            <pc:docMk/>
            <pc:sldMk cId="2925302317" sldId="2076138684"/>
            <ac:spMk id="8" creationId="{4E0A9655-4E85-4E5D-8DE8-82D6557E45DC}"/>
          </ac:spMkLst>
        </pc:spChg>
        <pc:picChg chg="mod ord">
          <ac:chgData name="Eldert Grootenboer" userId="3fe8758b2c2b58d2" providerId="LiveId" clId="{D34A150A-92A7-4B11-900B-B34F0655160D}" dt="2020-09-28T09:38:54.808" v="792" actId="700"/>
          <ac:picMkLst>
            <pc:docMk/>
            <pc:sldMk cId="2925302317" sldId="2076138684"/>
            <ac:picMk id="12" creationId="{07E9A5E4-102D-4AE0-8C52-611156A44D38}"/>
          </ac:picMkLst>
        </pc:picChg>
      </pc:sldChg>
      <pc:sldChg chg="addSp modSp add del mod modTransition modClrScheme chgLayout">
        <pc:chgData name="Eldert Grootenboer" userId="3fe8758b2c2b58d2" providerId="LiveId" clId="{D34A150A-92A7-4B11-900B-B34F0655160D}" dt="2020-10-04T10:54:04.755" v="4640" actId="47"/>
        <pc:sldMkLst>
          <pc:docMk/>
          <pc:sldMk cId="3589390547" sldId="2076138692"/>
        </pc:sldMkLst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3589390547" sldId="2076138692"/>
            <ac:spMk id="2" creationId="{483FF252-7475-4B06-889F-D6AD0EEA864B}"/>
          </ac:spMkLst>
        </pc:spChg>
        <pc:spChg chg="mod ord">
          <ac:chgData name="Eldert Grootenboer" userId="3fe8758b2c2b58d2" providerId="LiveId" clId="{D34A150A-92A7-4B11-900B-B34F0655160D}" dt="2020-09-28T09:38:54.808" v="792" actId="700"/>
          <ac:spMkLst>
            <pc:docMk/>
            <pc:sldMk cId="3589390547" sldId="2076138692"/>
            <ac:spMk id="7" creationId="{7A7ABEE0-75D2-B047-937B-41BDC56F794E}"/>
          </ac:spMkLst>
        </pc:spChg>
      </pc:sldChg>
      <pc:sldChg chg="addSp modSp add del mod modClrScheme chgLayout">
        <pc:chgData name="Eldert Grootenboer" userId="3fe8758b2c2b58d2" providerId="LiveId" clId="{D34A150A-92A7-4B11-900B-B34F0655160D}" dt="2020-10-04T10:30:38.664" v="4351" actId="47"/>
        <pc:sldMkLst>
          <pc:docMk/>
          <pc:sldMk cId="55988965" sldId="2076138697"/>
        </pc:sldMkLst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55988965" sldId="2076138697"/>
            <ac:spMk id="3" creationId="{9BF51908-4F8B-46DE-9A62-4380E1CFBD2A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55988965" sldId="2076138697"/>
            <ac:spMk id="8" creationId="{D9817754-AEFF-4C12-BE43-80057D330198}"/>
          </ac:spMkLst>
        </pc:spChg>
      </pc:sldChg>
      <pc:sldChg chg="addSp modSp add del mod ord modTransition modClrScheme chgLayout">
        <pc:chgData name="Eldert Grootenboer" userId="3fe8758b2c2b58d2" providerId="LiveId" clId="{D34A150A-92A7-4B11-900B-B34F0655160D}" dt="2020-10-04T11:32:05.244" v="5514" actId="18676"/>
        <pc:sldMkLst>
          <pc:docMk/>
          <pc:sldMk cId="4109659047" sldId="2076138700"/>
        </pc:sldMkLst>
        <pc:spChg chg="mod ord">
          <ac:chgData name="Eldert Grootenboer" userId="3fe8758b2c2b58d2" providerId="LiveId" clId="{D34A150A-92A7-4B11-900B-B34F0655160D}" dt="2020-09-28T09:38:54.808" v="792" actId="700"/>
          <ac:spMkLst>
            <pc:docMk/>
            <pc:sldMk cId="4109659047" sldId="2076138700"/>
            <ac:spMk id="2" creationId="{A518D12D-1174-457D-86AB-5E588DEE2532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4109659047" sldId="2076138700"/>
            <ac:spMk id="3" creationId="{AF2A521A-07D9-4ED8-AD22-BCA9A7D1D93A}"/>
          </ac:spMkLst>
        </pc:spChg>
      </pc:sldChg>
      <pc:sldChg chg="addSp delSp modSp add del mod ord modTransition modClrScheme chgLayout">
        <pc:chgData name="Eldert Grootenboer" userId="3fe8758b2c2b58d2" providerId="LiveId" clId="{D34A150A-92A7-4B11-900B-B34F0655160D}" dt="2020-10-04T11:32:05.244" v="5514" actId="18676"/>
        <pc:sldMkLst>
          <pc:docMk/>
          <pc:sldMk cId="410130775" sldId="2076138701"/>
        </pc:sldMkLst>
        <pc:spChg chg="mod ord">
          <ac:chgData name="Eldert Grootenboer" userId="3fe8758b2c2b58d2" providerId="LiveId" clId="{D34A150A-92A7-4B11-900B-B34F0655160D}" dt="2020-09-28T09:38:54.808" v="792" actId="700"/>
          <ac:spMkLst>
            <pc:docMk/>
            <pc:sldMk cId="410130775" sldId="2076138701"/>
            <ac:spMk id="2" creationId="{A518D12D-1174-457D-86AB-5E588DEE2532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410130775" sldId="2076138701"/>
            <ac:spMk id="3" creationId="{6FC85E56-62EE-45B9-AC89-8776FAC81BC9}"/>
          </ac:spMkLst>
        </pc:spChg>
        <pc:picChg chg="del">
          <ac:chgData name="Eldert Grootenboer" userId="3fe8758b2c2b58d2" providerId="LiveId" clId="{D34A150A-92A7-4B11-900B-B34F0655160D}" dt="2020-10-04T11:25:51.245" v="5273" actId="21"/>
          <ac:picMkLst>
            <pc:docMk/>
            <pc:sldMk cId="410130775" sldId="2076138701"/>
            <ac:picMk id="10242" creationId="{CD1A7B2C-EC50-4B4E-91E6-872380EA10D1}"/>
          </ac:picMkLst>
        </pc:picChg>
      </pc:sldChg>
      <pc:sldChg chg="addSp modSp add del mod ord modTransition modClrScheme chgLayout">
        <pc:chgData name="Eldert Grootenboer" userId="3fe8758b2c2b58d2" providerId="LiveId" clId="{D34A150A-92A7-4B11-900B-B34F0655160D}" dt="2020-10-04T11:32:05.244" v="5514" actId="18676"/>
        <pc:sldMkLst>
          <pc:docMk/>
          <pc:sldMk cId="2889694638" sldId="2076138703"/>
        </pc:sldMkLst>
        <pc:spChg chg="mod ord">
          <ac:chgData name="Eldert Grootenboer" userId="3fe8758b2c2b58d2" providerId="LiveId" clId="{D34A150A-92A7-4B11-900B-B34F0655160D}" dt="2020-09-28T09:38:54.808" v="792" actId="700"/>
          <ac:spMkLst>
            <pc:docMk/>
            <pc:sldMk cId="2889694638" sldId="2076138703"/>
            <ac:spMk id="2" creationId="{A518D12D-1174-457D-86AB-5E588DEE2532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2889694638" sldId="2076138703"/>
            <ac:spMk id="3" creationId="{1EC9BF7E-D792-4DDF-A3D0-66B335FB4762}"/>
          </ac:spMkLst>
        </pc:spChg>
      </pc:sldChg>
      <pc:sldChg chg="addSp delSp modSp new del mod modClrScheme chgLayout">
        <pc:chgData name="Eldert Grootenboer" userId="3fe8758b2c2b58d2" providerId="LiveId" clId="{D34A150A-92A7-4B11-900B-B34F0655160D}" dt="2020-09-28T09:43:01.318" v="814" actId="47"/>
        <pc:sldMkLst>
          <pc:docMk/>
          <pc:sldMk cId="3143117968" sldId="2076138704"/>
        </pc:sldMkLst>
        <pc:spChg chg="del mod ord">
          <ac:chgData name="Eldert Grootenboer" userId="3fe8758b2c2b58d2" providerId="LiveId" clId="{D34A150A-92A7-4B11-900B-B34F0655160D}" dt="2020-09-27T13:25:51.914" v="80" actId="700"/>
          <ac:spMkLst>
            <pc:docMk/>
            <pc:sldMk cId="3143117968" sldId="2076138704"/>
            <ac:spMk id="2" creationId="{168E58FC-CD5F-44A9-9B14-5898A15A950F}"/>
          </ac:spMkLst>
        </pc:spChg>
        <pc:spChg chg="add mod ord">
          <ac:chgData name="Eldert Grootenboer" userId="3fe8758b2c2b58d2" providerId="LiveId" clId="{D34A150A-92A7-4B11-900B-B34F0655160D}" dt="2020-09-28T09:35:14.789" v="788" actId="20577"/>
          <ac:spMkLst>
            <pc:docMk/>
            <pc:sldMk cId="3143117968" sldId="2076138704"/>
            <ac:spMk id="3" creationId="{1AAE2E49-336B-4737-B642-D8DF3A192F32}"/>
          </ac:spMkLst>
        </pc:spChg>
        <pc:spChg chg="add mod ord">
          <ac:chgData name="Eldert Grootenboer" userId="3fe8758b2c2b58d2" providerId="LiveId" clId="{D34A150A-92A7-4B11-900B-B34F0655160D}" dt="2020-09-27T13:27:11.325" v="241" actId="20577"/>
          <ac:spMkLst>
            <pc:docMk/>
            <pc:sldMk cId="3143117968" sldId="2076138704"/>
            <ac:spMk id="4" creationId="{43022EF5-FF20-4AC5-AFDB-1D0AE10F12D9}"/>
          </ac:spMkLst>
        </pc:spChg>
      </pc:sldChg>
      <pc:sldChg chg="addSp delSp modSp new del mod">
        <pc:chgData name="Eldert Grootenboer" userId="3fe8758b2c2b58d2" providerId="LiveId" clId="{D34A150A-92A7-4B11-900B-B34F0655160D}" dt="2020-10-04T09:08:23.021" v="2809" actId="47"/>
        <pc:sldMkLst>
          <pc:docMk/>
          <pc:sldMk cId="3169903980" sldId="2076138705"/>
        </pc:sldMkLst>
        <pc:spChg chg="del">
          <ac:chgData name="Eldert Grootenboer" userId="3fe8758b2c2b58d2" providerId="LiveId" clId="{D34A150A-92A7-4B11-900B-B34F0655160D}" dt="2020-09-27T13:27:34.666" v="243" actId="22"/>
          <ac:spMkLst>
            <pc:docMk/>
            <pc:sldMk cId="3169903980" sldId="2076138705"/>
            <ac:spMk id="3" creationId="{2F333254-FDEB-4AEF-838B-70DBC3A2C9D6}"/>
          </ac:spMkLst>
        </pc:spChg>
        <pc:picChg chg="add mod ord">
          <ac:chgData name="Eldert Grootenboer" userId="3fe8758b2c2b58d2" providerId="LiveId" clId="{D34A150A-92A7-4B11-900B-B34F0655160D}" dt="2020-09-27T13:27:34.666" v="243" actId="22"/>
          <ac:picMkLst>
            <pc:docMk/>
            <pc:sldMk cId="3169903980" sldId="2076138705"/>
            <ac:picMk id="5" creationId="{4194F9D3-2251-4D09-A790-6F87AE22CAD0}"/>
          </ac:picMkLst>
        </pc:picChg>
      </pc:sldChg>
      <pc:sldChg chg="addSp delSp modSp new mod modTransition chgLayout">
        <pc:chgData name="Eldert Grootenboer" userId="3fe8758b2c2b58d2" providerId="LiveId" clId="{D34A150A-92A7-4B11-900B-B34F0655160D}" dt="2020-10-04T11:50:06.030" v="5833"/>
        <pc:sldMkLst>
          <pc:docMk/>
          <pc:sldMk cId="2853625060" sldId="2076138706"/>
        </pc:sldMkLst>
        <pc:spChg chg="del">
          <ac:chgData name="Eldert Grootenboer" userId="3fe8758b2c2b58d2" providerId="LiveId" clId="{D34A150A-92A7-4B11-900B-B34F0655160D}" dt="2020-09-28T09:38:54.808" v="792" actId="700"/>
          <ac:spMkLst>
            <pc:docMk/>
            <pc:sldMk cId="2853625060" sldId="2076138706"/>
            <ac:spMk id="2" creationId="{40CE32B3-F1AC-49AC-9C13-B26D0A2EE82F}"/>
          </ac:spMkLst>
        </pc:spChg>
        <pc:spChg chg="mod ord">
          <ac:chgData name="Eldert Grootenboer" userId="3fe8758b2c2b58d2" providerId="LiveId" clId="{D34A150A-92A7-4B11-900B-B34F0655160D}" dt="2020-10-04T10:42:50.277" v="4486" actId="20577"/>
          <ac:spMkLst>
            <pc:docMk/>
            <pc:sldMk cId="2853625060" sldId="2076138706"/>
            <ac:spMk id="3" creationId="{192B588F-53E5-423B-BA35-DBC158116AEE}"/>
          </ac:spMkLst>
        </pc:spChg>
        <pc:spChg chg="add mod ord">
          <ac:chgData name="Eldert Grootenboer" userId="3fe8758b2c2b58d2" providerId="LiveId" clId="{D34A150A-92A7-4B11-900B-B34F0655160D}" dt="2020-10-04T09:11:13.636" v="2838" actId="20577"/>
          <ac:spMkLst>
            <pc:docMk/>
            <pc:sldMk cId="2853625060" sldId="2076138706"/>
            <ac:spMk id="4" creationId="{0FC89EE7-993A-48B2-BB3E-8F02C567E9A4}"/>
          </ac:spMkLst>
        </pc:spChg>
        <pc:picChg chg="add del">
          <ac:chgData name="Eldert Grootenboer" userId="3fe8758b2c2b58d2" providerId="LiveId" clId="{D34A150A-92A7-4B11-900B-B34F0655160D}" dt="2020-09-27T13:42:53.307" v="397" actId="22"/>
          <ac:picMkLst>
            <pc:docMk/>
            <pc:sldMk cId="2853625060" sldId="2076138706"/>
            <ac:picMk id="5" creationId="{0E28CFCD-7F82-40BF-9ADC-38B36FC87833}"/>
          </ac:picMkLst>
        </pc:picChg>
      </pc:sldChg>
      <pc:sldChg chg="addSp modSp new del mod modClrScheme chgLayout">
        <pc:chgData name="Eldert Grootenboer" userId="3fe8758b2c2b58d2" providerId="LiveId" clId="{D34A150A-92A7-4B11-900B-B34F0655160D}" dt="2020-10-04T09:50:56.752" v="3613" actId="47"/>
        <pc:sldMkLst>
          <pc:docMk/>
          <pc:sldMk cId="728681278" sldId="2076138707"/>
        </pc:sldMkLst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728681278" sldId="2076138707"/>
            <ac:spMk id="2" creationId="{D93CB8C0-9E84-4690-B23F-45DAC7D6E5D9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728681278" sldId="2076138707"/>
            <ac:spMk id="4" creationId="{34FBDFE4-91E4-449C-9B88-B440892E8B46}"/>
          </ac:spMkLst>
        </pc:spChg>
        <pc:picChg chg="add">
          <ac:chgData name="Eldert Grootenboer" userId="3fe8758b2c2b58d2" providerId="LiveId" clId="{D34A150A-92A7-4B11-900B-B34F0655160D}" dt="2020-09-27T13:32:14.237" v="307" actId="22"/>
          <ac:picMkLst>
            <pc:docMk/>
            <pc:sldMk cId="728681278" sldId="2076138707"/>
            <ac:picMk id="3" creationId="{A3918318-FFB2-4434-8452-2E93A167C7F1}"/>
          </ac:picMkLst>
        </pc:picChg>
      </pc:sldChg>
      <pc:sldChg chg="addSp delSp modSp new del mod modClrScheme chgLayout">
        <pc:chgData name="Eldert Grootenboer" userId="3fe8758b2c2b58d2" providerId="LiveId" clId="{D34A150A-92A7-4B11-900B-B34F0655160D}" dt="2020-10-04T11:32:23.101" v="5516" actId="47"/>
        <pc:sldMkLst>
          <pc:docMk/>
          <pc:sldMk cId="315041236" sldId="2076138708"/>
        </pc:sldMkLst>
        <pc:spChg chg="add del mod">
          <ac:chgData name="Eldert Grootenboer" userId="3fe8758b2c2b58d2" providerId="LiveId" clId="{D34A150A-92A7-4B11-900B-B34F0655160D}" dt="2020-09-28T09:38:54.808" v="792" actId="700"/>
          <ac:spMkLst>
            <pc:docMk/>
            <pc:sldMk cId="315041236" sldId="2076138708"/>
            <ac:spMk id="2" creationId="{2E2C5930-834F-4C6C-AC58-4981C4705D31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315041236" sldId="2076138708"/>
            <ac:spMk id="3" creationId="{CE18DAF2-0FB6-4F71-B56F-D0BD9501E704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315041236" sldId="2076138708"/>
            <ac:spMk id="4" creationId="{180B71A4-F9A9-4FCE-915F-9706A3986EDD}"/>
          </ac:spMkLst>
        </pc:spChg>
      </pc:sldChg>
      <pc:sldChg chg="addSp delSp modSp new del mod ord chgLayout">
        <pc:chgData name="Eldert Grootenboer" userId="3fe8758b2c2b58d2" providerId="LiveId" clId="{D34A150A-92A7-4B11-900B-B34F0655160D}" dt="2020-10-04T09:50:36.743" v="3593" actId="47"/>
        <pc:sldMkLst>
          <pc:docMk/>
          <pc:sldMk cId="329985986" sldId="2076138709"/>
        </pc:sldMkLst>
        <pc:spChg chg="del">
          <ac:chgData name="Eldert Grootenboer" userId="3fe8758b2c2b58d2" providerId="LiveId" clId="{D34A150A-92A7-4B11-900B-B34F0655160D}" dt="2020-09-28T09:38:54.808" v="792" actId="700"/>
          <ac:spMkLst>
            <pc:docMk/>
            <pc:sldMk cId="329985986" sldId="2076138709"/>
            <ac:spMk id="2" creationId="{F4483641-C70D-49C3-97AC-0125583ABA8D}"/>
          </ac:spMkLst>
        </pc:spChg>
        <pc:spChg chg="del">
          <ac:chgData name="Eldert Grootenboer" userId="3fe8758b2c2b58d2" providerId="LiveId" clId="{D34A150A-92A7-4B11-900B-B34F0655160D}" dt="2020-09-28T09:38:54.808" v="792" actId="700"/>
          <ac:spMkLst>
            <pc:docMk/>
            <pc:sldMk cId="329985986" sldId="2076138709"/>
            <ac:spMk id="3" creationId="{52EE8D06-6A31-4D6A-B59A-4E1374193FE9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329985986" sldId="2076138709"/>
            <ac:spMk id="4" creationId="{67BCB7A2-CA06-4181-ADFA-CF05270A7045}"/>
          </ac:spMkLst>
        </pc:spChg>
        <pc:spChg chg="add mod ord">
          <ac:chgData name="Eldert Grootenboer" userId="3fe8758b2c2b58d2" providerId="LiveId" clId="{D34A150A-92A7-4B11-900B-B34F0655160D}" dt="2020-09-28T09:38:54.808" v="792" actId="700"/>
          <ac:spMkLst>
            <pc:docMk/>
            <pc:sldMk cId="329985986" sldId="2076138709"/>
            <ac:spMk id="6" creationId="{444DAFBE-2560-48A9-8EC4-15ACFC8B235E}"/>
          </ac:spMkLst>
        </pc:spChg>
        <pc:picChg chg="add">
          <ac:chgData name="Eldert Grootenboer" userId="3fe8758b2c2b58d2" providerId="LiveId" clId="{D34A150A-92A7-4B11-900B-B34F0655160D}" dt="2020-09-27T13:42:55.545" v="399" actId="22"/>
          <ac:picMkLst>
            <pc:docMk/>
            <pc:sldMk cId="329985986" sldId="2076138709"/>
            <ac:picMk id="5" creationId="{7BC544BC-5674-4E33-A865-241CAB7BDD2E}"/>
          </ac:picMkLst>
        </pc:picChg>
      </pc:sldChg>
      <pc:sldChg chg="modSp new del mod chgLayout">
        <pc:chgData name="Eldert Grootenboer" userId="3fe8758b2c2b58d2" providerId="LiveId" clId="{D34A150A-92A7-4B11-900B-B34F0655160D}" dt="2020-10-04T11:32:25.896" v="5517" actId="47"/>
        <pc:sldMkLst>
          <pc:docMk/>
          <pc:sldMk cId="998589549" sldId="2076138710"/>
        </pc:sldMkLst>
        <pc:spChg chg="mod ord">
          <ac:chgData name="Eldert Grootenboer" userId="3fe8758b2c2b58d2" providerId="LiveId" clId="{D34A150A-92A7-4B11-900B-B34F0655160D}" dt="2020-09-28T09:38:54.808" v="792" actId="700"/>
          <ac:spMkLst>
            <pc:docMk/>
            <pc:sldMk cId="998589549" sldId="2076138710"/>
            <ac:spMk id="2" creationId="{3914631C-1AE3-482B-B7B0-83E1CC3FA428}"/>
          </ac:spMkLst>
        </pc:spChg>
        <pc:spChg chg="mod ord">
          <ac:chgData name="Eldert Grootenboer" userId="3fe8758b2c2b58d2" providerId="LiveId" clId="{D34A150A-92A7-4B11-900B-B34F0655160D}" dt="2020-09-28T09:38:54.808" v="792" actId="700"/>
          <ac:spMkLst>
            <pc:docMk/>
            <pc:sldMk cId="998589549" sldId="2076138710"/>
            <ac:spMk id="3" creationId="{42D917C4-E14B-43DC-A4E0-8FFDC2A887CE}"/>
          </ac:spMkLst>
        </pc:spChg>
      </pc:sldChg>
      <pc:sldChg chg="addSp">
        <pc:chgData name="Eldert Grootenboer" userId="3fe8758b2c2b58d2" providerId="LiveId" clId="{D34A150A-92A7-4B11-900B-B34F0655160D}" dt="2020-10-04T10:47:33.851" v="4521"/>
        <pc:sldMkLst>
          <pc:docMk/>
          <pc:sldMk cId="482899320" sldId="2076138711"/>
        </pc:sldMkLst>
        <pc:picChg chg="add">
          <ac:chgData name="Eldert Grootenboer" userId="3fe8758b2c2b58d2" providerId="LiveId" clId="{D34A150A-92A7-4B11-900B-B34F0655160D}" dt="2020-10-04T10:47:33.851" v="4521"/>
          <ac:picMkLst>
            <pc:docMk/>
            <pc:sldMk cId="482899320" sldId="2076138711"/>
            <ac:picMk id="19458" creationId="{9E0426CF-DCBE-48DD-ADAB-0D8F4B755EE6}"/>
          </ac:picMkLst>
        </pc:picChg>
      </pc:sldChg>
      <pc:sldChg chg="addSp delSp modSp">
        <pc:chgData name="Eldert Grootenboer" userId="3fe8758b2c2b58d2" providerId="LiveId" clId="{D34A150A-92A7-4B11-900B-B34F0655160D}" dt="2020-10-04T10:47:30.156" v="4518"/>
        <pc:sldMkLst>
          <pc:docMk/>
          <pc:sldMk cId="485511945" sldId="2076138711"/>
        </pc:sldMkLst>
        <pc:spChg chg="del">
          <ac:chgData name="Eldert Grootenboer" userId="3fe8758b2c2b58d2" providerId="LiveId" clId="{D34A150A-92A7-4B11-900B-B34F0655160D}" dt="2020-10-04T10:47:30.156" v="4518"/>
          <ac:spMkLst>
            <pc:docMk/>
            <pc:sldMk cId="485511945" sldId="2076138711"/>
            <ac:spMk id="3" creationId="{BEF23818-A870-41F3-A887-04BF2BEECA62}"/>
          </ac:spMkLst>
        </pc:spChg>
        <pc:picChg chg="add mod">
          <ac:chgData name="Eldert Grootenboer" userId="3fe8758b2c2b58d2" providerId="LiveId" clId="{D34A150A-92A7-4B11-900B-B34F0655160D}" dt="2020-10-04T10:47:30.156" v="4518"/>
          <ac:picMkLst>
            <pc:docMk/>
            <pc:sldMk cId="485511945" sldId="2076138711"/>
            <ac:picMk id="17410" creationId="{EE5A413C-E27A-4961-901A-EFB27CDD0D64}"/>
          </ac:picMkLst>
        </pc:picChg>
      </pc:sldChg>
      <pc:sldChg chg="addSp">
        <pc:chgData name="Eldert Grootenboer" userId="3fe8758b2c2b58d2" providerId="LiveId" clId="{D34A150A-92A7-4B11-900B-B34F0655160D}" dt="2020-10-04T10:50:56.141" v="4524"/>
        <pc:sldMkLst>
          <pc:docMk/>
          <pc:sldMk cId="2105781934" sldId="2076138711"/>
        </pc:sldMkLst>
        <pc:picChg chg="add">
          <ac:chgData name="Eldert Grootenboer" userId="3fe8758b2c2b58d2" providerId="LiveId" clId="{D34A150A-92A7-4B11-900B-B34F0655160D}" dt="2020-10-04T10:50:56.141" v="4524"/>
          <ac:picMkLst>
            <pc:docMk/>
            <pc:sldMk cId="2105781934" sldId="2076138711"/>
            <ac:picMk id="20482" creationId="{ECEF8F4F-0BCA-4510-891B-4B054EAE5426}"/>
          </ac:picMkLst>
        </pc:picChg>
      </pc:sldChg>
      <pc:sldChg chg="addSp delSp modSp new add del mod ord modTransition modClrScheme chgLayout modNotesTx">
        <pc:chgData name="Eldert Grootenboer" userId="3fe8758b2c2b58d2" providerId="LiveId" clId="{D34A150A-92A7-4B11-900B-B34F0655160D}" dt="2020-10-12T07:31:40.750" v="6202" actId="20577"/>
        <pc:sldMkLst>
          <pc:docMk/>
          <pc:sldMk cId="2998798795" sldId="2076138711"/>
        </pc:sldMkLst>
        <pc:spChg chg="mod ord">
          <ac:chgData name="Eldert Grootenboer" userId="3fe8758b2c2b58d2" providerId="LiveId" clId="{D34A150A-92A7-4B11-900B-B34F0655160D}" dt="2020-10-04T10:54:48.270" v="4671" actId="20577"/>
          <ac:spMkLst>
            <pc:docMk/>
            <pc:sldMk cId="2998798795" sldId="2076138711"/>
            <ac:spMk id="2" creationId="{1C935766-7EF0-49E8-9432-3C997E1407AE}"/>
          </ac:spMkLst>
        </pc:spChg>
        <pc:spChg chg="add del mod">
          <ac:chgData name="Eldert Grootenboer" userId="3fe8758b2c2b58d2" providerId="LiveId" clId="{D34A150A-92A7-4B11-900B-B34F0655160D}" dt="2020-10-04T10:51:05.684" v="4529" actId="22"/>
          <ac:spMkLst>
            <pc:docMk/>
            <pc:sldMk cId="2998798795" sldId="2076138711"/>
            <ac:spMk id="3" creationId="{BEF23818-A870-41F3-A887-04BF2BEECA62}"/>
          </ac:spMkLst>
        </pc:spChg>
        <pc:spChg chg="add del mod">
          <ac:chgData name="Eldert Grootenboer" userId="3fe8758b2c2b58d2" providerId="LiveId" clId="{D34A150A-92A7-4B11-900B-B34F0655160D}" dt="2020-10-04T10:51:20.959" v="4535" actId="22"/>
          <ac:spMkLst>
            <pc:docMk/>
            <pc:sldMk cId="2998798795" sldId="2076138711"/>
            <ac:spMk id="8" creationId="{E0527B15-63EC-48DE-8E68-844983AF462B}"/>
          </ac:spMkLst>
        </pc:spChg>
        <pc:spChg chg="add del mod ord">
          <ac:chgData name="Eldert Grootenboer" userId="3fe8758b2c2b58d2" providerId="LiveId" clId="{D34A150A-92A7-4B11-900B-B34F0655160D}" dt="2020-10-04T10:54:43.802" v="4665"/>
          <ac:spMkLst>
            <pc:docMk/>
            <pc:sldMk cId="2998798795" sldId="2076138711"/>
            <ac:spMk id="12" creationId="{AF60CC1E-5CD1-4944-9319-2CCD032C77AD}"/>
          </ac:spMkLst>
        </pc:spChg>
        <pc:spChg chg="add mod">
          <ac:chgData name="Eldert Grootenboer" userId="3fe8758b2c2b58d2" providerId="LiveId" clId="{D34A150A-92A7-4B11-900B-B34F0655160D}" dt="2020-10-04T10:54:46.300" v="4667"/>
          <ac:spMkLst>
            <pc:docMk/>
            <pc:sldMk cId="2998798795" sldId="2076138711"/>
            <ac:spMk id="14" creationId="{24DD55C0-72AA-4BCA-87F6-0870752951A8}"/>
          </ac:spMkLst>
        </pc:spChg>
        <pc:picChg chg="add del mod">
          <ac:chgData name="Eldert Grootenboer" userId="3fe8758b2c2b58d2" providerId="LiveId" clId="{D34A150A-92A7-4B11-900B-B34F0655160D}" dt="2020-10-04T10:51:04.092" v="4528" actId="22"/>
          <ac:picMkLst>
            <pc:docMk/>
            <pc:sldMk cId="2998798795" sldId="2076138711"/>
            <ac:picMk id="4" creationId="{C75AF009-5B26-46BA-A3AC-4184A41582E0}"/>
          </ac:picMkLst>
        </pc:picChg>
        <pc:picChg chg="add del mod">
          <ac:chgData name="Eldert Grootenboer" userId="3fe8758b2c2b58d2" providerId="LiveId" clId="{D34A150A-92A7-4B11-900B-B34F0655160D}" dt="2020-10-04T10:51:12.174" v="4532" actId="21"/>
          <ac:picMkLst>
            <pc:docMk/>
            <pc:sldMk cId="2998798795" sldId="2076138711"/>
            <ac:picMk id="6" creationId="{752EFCEE-23D0-4E7E-B395-21A23E205E7C}"/>
          </ac:picMkLst>
        </pc:picChg>
        <pc:picChg chg="add del mod">
          <ac:chgData name="Eldert Grootenboer" userId="3fe8758b2c2b58d2" providerId="LiveId" clId="{D34A150A-92A7-4B11-900B-B34F0655160D}" dt="2020-10-04T10:51:14.181" v="4534"/>
          <ac:picMkLst>
            <pc:docMk/>
            <pc:sldMk cId="2998798795" sldId="2076138711"/>
            <ac:picMk id="10" creationId="{F7BA9C8F-CAF1-4468-95ED-D869338590D2}"/>
          </ac:picMkLst>
        </pc:picChg>
        <pc:picChg chg="add del mod ord">
          <ac:chgData name="Eldert Grootenboer" userId="3fe8758b2c2b58d2" providerId="LiveId" clId="{D34A150A-92A7-4B11-900B-B34F0655160D}" dt="2020-10-04T10:54:39.873" v="4662" actId="21"/>
          <ac:picMkLst>
            <pc:docMk/>
            <pc:sldMk cId="2998798795" sldId="2076138711"/>
            <ac:picMk id="11" creationId="{86036FF4-3D5F-483D-B3C3-98A267D691A4}"/>
          </ac:picMkLst>
        </pc:picChg>
        <pc:picChg chg="add del mod">
          <ac:chgData name="Eldert Grootenboer" userId="3fe8758b2c2b58d2" providerId="LiveId" clId="{D34A150A-92A7-4B11-900B-B34F0655160D}" dt="2020-10-04T10:54:43.802" v="4665"/>
          <ac:picMkLst>
            <pc:docMk/>
            <pc:sldMk cId="2998798795" sldId="2076138711"/>
            <ac:picMk id="16" creationId="{E957ABC8-BAAE-435B-B835-B6C1FE712528}"/>
          </ac:picMkLst>
        </pc:picChg>
        <pc:picChg chg="del">
          <ac:chgData name="Eldert Grootenboer" userId="3fe8758b2c2b58d2" providerId="LiveId" clId="{D34A150A-92A7-4B11-900B-B34F0655160D}" dt="2020-10-04T10:50:55.280" v="4523" actId="478"/>
          <ac:picMkLst>
            <pc:docMk/>
            <pc:sldMk cId="2998798795" sldId="2076138711"/>
            <ac:picMk id="19458" creationId="{9E0426CF-DCBE-48DD-ADAB-0D8F4B755EE6}"/>
          </ac:picMkLst>
        </pc:picChg>
        <pc:picChg chg="del">
          <ac:chgData name="Eldert Grootenboer" userId="3fe8758b2c2b58d2" providerId="LiveId" clId="{D34A150A-92A7-4B11-900B-B34F0655160D}" dt="2020-10-04T10:51:01.001" v="4526" actId="21"/>
          <ac:picMkLst>
            <pc:docMk/>
            <pc:sldMk cId="2998798795" sldId="2076138711"/>
            <ac:picMk id="20482" creationId="{ECEF8F4F-0BCA-4510-891B-4B054EAE5426}"/>
          </ac:picMkLst>
        </pc:picChg>
      </pc:sldChg>
      <pc:sldChg chg="modSp new del mod modNotesTx">
        <pc:chgData name="Eldert Grootenboer" userId="3fe8758b2c2b58d2" providerId="LiveId" clId="{D34A150A-92A7-4B11-900B-B34F0655160D}" dt="2020-10-04T11:18:44.840" v="5210" actId="2696"/>
        <pc:sldMkLst>
          <pc:docMk/>
          <pc:sldMk cId="2254007504" sldId="2076138712"/>
        </pc:sldMkLst>
        <pc:spChg chg="mod">
          <ac:chgData name="Eldert Grootenboer" userId="3fe8758b2c2b58d2" providerId="LiveId" clId="{D34A150A-92A7-4B11-900B-B34F0655160D}" dt="2020-09-30T07:09:41.196" v="2584" actId="20577"/>
          <ac:spMkLst>
            <pc:docMk/>
            <pc:sldMk cId="2254007504" sldId="2076138712"/>
            <ac:spMk id="2" creationId="{E17FF954-053B-4E37-B2C5-6CE5AD657E90}"/>
          </ac:spMkLst>
        </pc:spChg>
      </pc:sldChg>
      <pc:sldChg chg="addSp delSp modSp">
        <pc:chgData name="Eldert Grootenboer" userId="3fe8758b2c2b58d2" providerId="LiveId" clId="{D34A150A-92A7-4B11-900B-B34F0655160D}" dt="2020-10-04T11:19:32.818" v="5219"/>
        <pc:sldMkLst>
          <pc:docMk/>
          <pc:sldMk cId="2832160994" sldId="2076138712"/>
        </pc:sldMkLst>
        <pc:spChg chg="del">
          <ac:chgData name="Eldert Grootenboer" userId="3fe8758b2c2b58d2" providerId="LiveId" clId="{D34A150A-92A7-4B11-900B-B34F0655160D}" dt="2020-10-04T11:19:32.818" v="5219"/>
          <ac:spMkLst>
            <pc:docMk/>
            <pc:sldMk cId="2832160994" sldId="2076138712"/>
            <ac:spMk id="5" creationId="{98ED226C-1C7E-47F2-B55C-A68F41BCBEE4}"/>
          </ac:spMkLst>
        </pc:spChg>
        <pc:picChg chg="add mod">
          <ac:chgData name="Eldert Grootenboer" userId="3fe8758b2c2b58d2" providerId="LiveId" clId="{D34A150A-92A7-4B11-900B-B34F0655160D}" dt="2020-10-04T11:19:32.818" v="5219"/>
          <ac:picMkLst>
            <pc:docMk/>
            <pc:sldMk cId="2832160994" sldId="2076138712"/>
            <ac:picMk id="24578" creationId="{315094E7-05EA-4953-BAA4-1585479E5A96}"/>
          </ac:picMkLst>
        </pc:picChg>
      </pc:sldChg>
      <pc:sldChg chg="addSp delSp modSp">
        <pc:chgData name="Eldert Grootenboer" userId="3fe8758b2c2b58d2" providerId="LiveId" clId="{D34A150A-92A7-4B11-900B-B34F0655160D}" dt="2020-10-04T11:22:48.480" v="5266"/>
        <pc:sldMkLst>
          <pc:docMk/>
          <pc:sldMk cId="3465845439" sldId="2076138712"/>
        </pc:sldMkLst>
        <pc:spChg chg="del">
          <ac:chgData name="Eldert Grootenboer" userId="3fe8758b2c2b58d2" providerId="LiveId" clId="{D34A150A-92A7-4B11-900B-B34F0655160D}" dt="2020-10-04T11:22:48.480" v="5266"/>
          <ac:spMkLst>
            <pc:docMk/>
            <pc:sldMk cId="3465845439" sldId="2076138712"/>
            <ac:spMk id="3" creationId="{210FE64F-621B-4767-886E-E183E3EB0DD4}"/>
          </ac:spMkLst>
        </pc:spChg>
        <pc:picChg chg="add mod">
          <ac:chgData name="Eldert Grootenboer" userId="3fe8758b2c2b58d2" providerId="LiveId" clId="{D34A150A-92A7-4B11-900B-B34F0655160D}" dt="2020-10-04T11:22:48.480" v="5266"/>
          <ac:picMkLst>
            <pc:docMk/>
            <pc:sldMk cId="3465845439" sldId="2076138712"/>
            <ac:picMk id="27650" creationId="{88B2A412-140F-46BE-9E97-D6DAD3483392}"/>
          </ac:picMkLst>
        </pc:picChg>
      </pc:sldChg>
      <pc:sldChg chg="addSp delSp modSp add del mod modTransition modClrScheme chgLayout modNotesTx">
        <pc:chgData name="Eldert Grootenboer" userId="3fe8758b2c2b58d2" providerId="LiveId" clId="{D34A150A-92A7-4B11-900B-B34F0655160D}" dt="2020-10-12T07:33:28.763" v="6316" actId="113"/>
        <pc:sldMkLst>
          <pc:docMk/>
          <pc:sldMk cId="3909609672" sldId="2076138712"/>
        </pc:sldMkLst>
        <pc:spChg chg="mod ord">
          <ac:chgData name="Eldert Grootenboer" userId="3fe8758b2c2b58d2" providerId="LiveId" clId="{D34A150A-92A7-4B11-900B-B34F0655160D}" dt="2020-10-04T11:18:56.654" v="5217" actId="20577"/>
          <ac:spMkLst>
            <pc:docMk/>
            <pc:sldMk cId="3909609672" sldId="2076138712"/>
            <ac:spMk id="2" creationId="{E17FF954-053B-4E37-B2C5-6CE5AD657E90}"/>
          </ac:spMkLst>
        </pc:spChg>
        <pc:spChg chg="add del mod">
          <ac:chgData name="Eldert Grootenboer" userId="3fe8758b2c2b58d2" providerId="LiveId" clId="{D34A150A-92A7-4B11-900B-B34F0655160D}" dt="2020-10-04T11:24:10.855" v="5270" actId="22"/>
          <ac:spMkLst>
            <pc:docMk/>
            <pc:sldMk cId="3909609672" sldId="2076138712"/>
            <ac:spMk id="3" creationId="{210FE64F-621B-4767-886E-E183E3EB0DD4}"/>
          </ac:spMkLst>
        </pc:spChg>
        <pc:spChg chg="del mod ord">
          <ac:chgData name="Eldert Grootenboer" userId="3fe8758b2c2b58d2" providerId="LiveId" clId="{D34A150A-92A7-4B11-900B-B34F0655160D}" dt="2020-10-04T11:18:53.805" v="5212" actId="700"/>
          <ac:spMkLst>
            <pc:docMk/>
            <pc:sldMk cId="3909609672" sldId="2076138712"/>
            <ac:spMk id="3" creationId="{8090E0A8-3FDA-4AF5-82A4-ABDB7AB99770}"/>
          </ac:spMkLst>
        </pc:spChg>
        <pc:spChg chg="add mod ord">
          <ac:chgData name="Eldert Grootenboer" userId="3fe8758b2c2b58d2" providerId="LiveId" clId="{D34A150A-92A7-4B11-900B-B34F0655160D}" dt="2020-10-04T11:18:58.413" v="5218"/>
          <ac:spMkLst>
            <pc:docMk/>
            <pc:sldMk cId="3909609672" sldId="2076138712"/>
            <ac:spMk id="4" creationId="{C9E75669-8954-444F-95BF-8203264F0AC3}"/>
          </ac:spMkLst>
        </pc:spChg>
        <pc:spChg chg="add mod ord">
          <ac:chgData name="Eldert Grootenboer" userId="3fe8758b2c2b58d2" providerId="LiveId" clId="{D34A150A-92A7-4B11-900B-B34F0655160D}" dt="2020-10-04T11:18:53.805" v="5212" actId="700"/>
          <ac:spMkLst>
            <pc:docMk/>
            <pc:sldMk cId="3909609672" sldId="2076138712"/>
            <ac:spMk id="5" creationId="{98ED226C-1C7E-47F2-B55C-A68F41BCBEE4}"/>
          </ac:spMkLst>
        </pc:spChg>
        <pc:picChg chg="add mod ord">
          <ac:chgData name="Eldert Grootenboer" userId="3fe8758b2c2b58d2" providerId="LiveId" clId="{D34A150A-92A7-4B11-900B-B34F0655160D}" dt="2020-10-04T11:24:10.855" v="5270" actId="22"/>
          <ac:picMkLst>
            <pc:docMk/>
            <pc:sldMk cId="3909609672" sldId="2076138712"/>
            <ac:picMk id="6" creationId="{FB3FC9CE-5C75-460C-82C0-02C16D7823D3}"/>
          </ac:picMkLst>
        </pc:picChg>
        <pc:picChg chg="del">
          <ac:chgData name="Eldert Grootenboer" userId="3fe8758b2c2b58d2" providerId="LiveId" clId="{D34A150A-92A7-4B11-900B-B34F0655160D}" dt="2020-10-04T11:22:46.561" v="5265" actId="478"/>
          <ac:picMkLst>
            <pc:docMk/>
            <pc:sldMk cId="3909609672" sldId="2076138712"/>
            <ac:picMk id="24578" creationId="{315094E7-05EA-4953-BAA4-1585479E5A96}"/>
          </ac:picMkLst>
        </pc:picChg>
        <pc:picChg chg="mod">
          <ac:chgData name="Eldert Grootenboer" userId="3fe8758b2c2b58d2" providerId="LiveId" clId="{D34A150A-92A7-4B11-900B-B34F0655160D}" dt="2020-10-04T11:22:54.955" v="5268"/>
          <ac:picMkLst>
            <pc:docMk/>
            <pc:sldMk cId="3909609672" sldId="2076138712"/>
            <ac:picMk id="27650" creationId="{88B2A412-140F-46BE-9E97-D6DAD3483392}"/>
          </ac:picMkLst>
        </pc:picChg>
      </pc:sldChg>
      <pc:sldChg chg="modSp new del mod modNotesTx">
        <pc:chgData name="Eldert Grootenboer" userId="3fe8758b2c2b58d2" providerId="LiveId" clId="{D34A150A-92A7-4B11-900B-B34F0655160D}" dt="2020-10-04T11:19:42.621" v="5221" actId="2696"/>
        <pc:sldMkLst>
          <pc:docMk/>
          <pc:sldMk cId="1517044078" sldId="2076138713"/>
        </pc:sldMkLst>
        <pc:spChg chg="mod">
          <ac:chgData name="Eldert Grootenboer" userId="3fe8758b2c2b58d2" providerId="LiveId" clId="{D34A150A-92A7-4B11-900B-B34F0655160D}" dt="2020-09-30T07:10:08.342" v="2624" actId="20577"/>
          <ac:spMkLst>
            <pc:docMk/>
            <pc:sldMk cId="1517044078" sldId="2076138713"/>
            <ac:spMk id="2" creationId="{6315F505-A72B-47ED-90B5-3A51A6BF7C68}"/>
          </ac:spMkLst>
        </pc:spChg>
      </pc:sldChg>
      <pc:sldChg chg="addSp delSp modSp">
        <pc:chgData name="Eldert Grootenboer" userId="3fe8758b2c2b58d2" providerId="LiveId" clId="{D34A150A-92A7-4B11-900B-B34F0655160D}" dt="2020-10-04T11:36:04.028" v="5566"/>
        <pc:sldMkLst>
          <pc:docMk/>
          <pc:sldMk cId="2571793431" sldId="2076138713"/>
        </pc:sldMkLst>
        <pc:spChg chg="del">
          <ac:chgData name="Eldert Grootenboer" userId="3fe8758b2c2b58d2" providerId="LiveId" clId="{D34A150A-92A7-4B11-900B-B34F0655160D}" dt="2020-10-04T11:36:04.028" v="5566"/>
          <ac:spMkLst>
            <pc:docMk/>
            <pc:sldMk cId="2571793431" sldId="2076138713"/>
            <ac:spMk id="5" creationId="{320BF655-08A2-40E7-B4F1-B7919E6D7FF7}"/>
          </ac:spMkLst>
        </pc:spChg>
        <pc:picChg chg="add mod">
          <ac:chgData name="Eldert Grootenboer" userId="3fe8758b2c2b58d2" providerId="LiveId" clId="{D34A150A-92A7-4B11-900B-B34F0655160D}" dt="2020-10-04T11:36:04.028" v="5566"/>
          <ac:picMkLst>
            <pc:docMk/>
            <pc:sldMk cId="2571793431" sldId="2076138713"/>
            <ac:picMk id="29698" creationId="{D07DFABA-7B64-43A7-AD13-532DD7E76287}"/>
          </ac:picMkLst>
        </pc:picChg>
      </pc:sldChg>
      <pc:sldChg chg="addSp delSp modSp add del mod modTransition modClrScheme chgLayout modNotesTx">
        <pc:chgData name="Eldert Grootenboer" userId="3fe8758b2c2b58d2" providerId="LiveId" clId="{D34A150A-92A7-4B11-900B-B34F0655160D}" dt="2020-10-12T07:35:25.257" v="6432" actId="6549"/>
        <pc:sldMkLst>
          <pc:docMk/>
          <pc:sldMk cId="2828365567" sldId="2076138713"/>
        </pc:sldMkLst>
        <pc:spChg chg="mod ord">
          <ac:chgData name="Eldert Grootenboer" userId="3fe8758b2c2b58d2" providerId="LiveId" clId="{D34A150A-92A7-4B11-900B-B34F0655160D}" dt="2020-10-04T11:35:49.417" v="5564" actId="20577"/>
          <ac:spMkLst>
            <pc:docMk/>
            <pc:sldMk cId="2828365567" sldId="2076138713"/>
            <ac:spMk id="2" creationId="{6315F505-A72B-47ED-90B5-3A51A6BF7C68}"/>
          </ac:spMkLst>
        </pc:spChg>
        <pc:spChg chg="add del mod">
          <ac:chgData name="Eldert Grootenboer" userId="3fe8758b2c2b58d2" providerId="LiveId" clId="{D34A150A-92A7-4B11-900B-B34F0655160D}" dt="2020-10-04T11:36:36.359" v="5587" actId="21"/>
          <ac:spMkLst>
            <pc:docMk/>
            <pc:sldMk cId="2828365567" sldId="2076138713"/>
            <ac:spMk id="3" creationId="{C7D4BC97-2FA0-4FCB-9401-9C9B8DEB8696}"/>
          </ac:spMkLst>
        </pc:spChg>
        <pc:spChg chg="del mod ord">
          <ac:chgData name="Eldert Grootenboer" userId="3fe8758b2c2b58d2" providerId="LiveId" clId="{D34A150A-92A7-4B11-900B-B34F0655160D}" dt="2020-10-04T11:35:46.037" v="5557" actId="700"/>
          <ac:spMkLst>
            <pc:docMk/>
            <pc:sldMk cId="2828365567" sldId="2076138713"/>
            <ac:spMk id="3" creationId="{D31086E3-B0E4-429C-80EF-36C3F8FB5158}"/>
          </ac:spMkLst>
        </pc:spChg>
        <pc:spChg chg="add mod ord">
          <ac:chgData name="Eldert Grootenboer" userId="3fe8758b2c2b58d2" providerId="LiveId" clId="{D34A150A-92A7-4B11-900B-B34F0655160D}" dt="2020-10-04T11:35:51.039" v="5565"/>
          <ac:spMkLst>
            <pc:docMk/>
            <pc:sldMk cId="2828365567" sldId="2076138713"/>
            <ac:spMk id="4" creationId="{010621C6-330E-485B-8751-F297F18A550A}"/>
          </ac:spMkLst>
        </pc:spChg>
        <pc:spChg chg="add del mod">
          <ac:chgData name="Eldert Grootenboer" userId="3fe8758b2c2b58d2" providerId="LiveId" clId="{D34A150A-92A7-4B11-900B-B34F0655160D}" dt="2020-10-04T11:37:59.933" v="5594"/>
          <ac:spMkLst>
            <pc:docMk/>
            <pc:sldMk cId="2828365567" sldId="2076138713"/>
            <ac:spMk id="5" creationId="{0F9F883A-424B-4521-A2FF-905D480DFA07}"/>
          </ac:spMkLst>
        </pc:spChg>
        <pc:spChg chg="add mod ord">
          <ac:chgData name="Eldert Grootenboer" userId="3fe8758b2c2b58d2" providerId="LiveId" clId="{D34A150A-92A7-4B11-900B-B34F0655160D}" dt="2020-10-04T11:35:46.037" v="5557" actId="700"/>
          <ac:spMkLst>
            <pc:docMk/>
            <pc:sldMk cId="2828365567" sldId="2076138713"/>
            <ac:spMk id="5" creationId="{320BF655-08A2-40E7-B4F1-B7919E6D7FF7}"/>
          </ac:spMkLst>
        </pc:spChg>
        <pc:picChg chg="add mod">
          <ac:chgData name="Eldert Grootenboer" userId="3fe8758b2c2b58d2" providerId="LiveId" clId="{D34A150A-92A7-4B11-900B-B34F0655160D}" dt="2020-10-04T11:37:59.933" v="5594"/>
          <ac:picMkLst>
            <pc:docMk/>
            <pc:sldMk cId="2828365567" sldId="2076138713"/>
            <ac:picMk id="7" creationId="{B9CE7E47-E735-41EC-8F1E-CEFF483FB21F}"/>
          </ac:picMkLst>
        </pc:picChg>
        <pc:picChg chg="add del">
          <ac:chgData name="Eldert Grootenboer" userId="3fe8758b2c2b58d2" providerId="LiveId" clId="{D34A150A-92A7-4B11-900B-B34F0655160D}" dt="2020-10-04T11:37:45.309" v="5590" actId="21"/>
          <ac:picMkLst>
            <pc:docMk/>
            <pc:sldMk cId="2828365567" sldId="2076138713"/>
            <ac:picMk id="29698" creationId="{D07DFABA-7B64-43A7-AD13-532DD7E76287}"/>
          </ac:picMkLst>
        </pc:picChg>
      </pc:sldChg>
      <pc:sldChg chg="modSp add del mod modShow modNotesTx">
        <pc:chgData name="Eldert Grootenboer" userId="3fe8758b2c2b58d2" providerId="LiveId" clId="{D34A150A-92A7-4B11-900B-B34F0655160D}" dt="2020-10-04T11:32:22.191" v="5515" actId="47"/>
        <pc:sldMkLst>
          <pc:docMk/>
          <pc:sldMk cId="1520846856" sldId="2076138714"/>
        </pc:sldMkLst>
        <pc:spChg chg="mod">
          <ac:chgData name="Eldert Grootenboer" userId="3fe8758b2c2b58d2" providerId="LiveId" clId="{D34A150A-92A7-4B11-900B-B34F0655160D}" dt="2020-09-30T07:10:48.716" v="2660" actId="20577"/>
          <ac:spMkLst>
            <pc:docMk/>
            <pc:sldMk cId="1520846856" sldId="2076138714"/>
            <ac:spMk id="2" creationId="{6315F505-A72B-47ED-90B5-3A51A6BF7C68}"/>
          </ac:spMkLst>
        </pc:spChg>
      </pc:sldChg>
      <pc:sldChg chg="addSp delSp modSp">
        <pc:chgData name="Eldert Grootenboer" userId="3fe8758b2c2b58d2" providerId="LiveId" clId="{D34A150A-92A7-4B11-900B-B34F0655160D}" dt="2020-10-04T11:15:28.217" v="5137"/>
        <pc:sldMkLst>
          <pc:docMk/>
          <pc:sldMk cId="1696941522" sldId="2076138715"/>
        </pc:sldMkLst>
        <pc:spChg chg="del">
          <ac:chgData name="Eldert Grootenboer" userId="3fe8758b2c2b58d2" providerId="LiveId" clId="{D34A150A-92A7-4B11-900B-B34F0655160D}" dt="2020-10-04T11:15:28.217" v="5137"/>
          <ac:spMkLst>
            <pc:docMk/>
            <pc:sldMk cId="1696941522" sldId="2076138715"/>
            <ac:spMk id="5" creationId="{01C37944-FC9A-47F3-9DE9-E7E112484D1F}"/>
          </ac:spMkLst>
        </pc:spChg>
        <pc:picChg chg="add mod">
          <ac:chgData name="Eldert Grootenboer" userId="3fe8758b2c2b58d2" providerId="LiveId" clId="{D34A150A-92A7-4B11-900B-B34F0655160D}" dt="2020-10-04T11:15:28.217" v="5137"/>
          <ac:picMkLst>
            <pc:docMk/>
            <pc:sldMk cId="1696941522" sldId="2076138715"/>
            <ac:picMk id="21506" creationId="{7E55B226-0DC9-4FAC-AEAE-043643E98CA2}"/>
          </ac:picMkLst>
        </pc:picChg>
      </pc:sldChg>
      <pc:sldChg chg="addSp delSp modSp add del mod ord modTransition modClrScheme chgLayout modNotesTx">
        <pc:chgData name="Eldert Grootenboer" userId="3fe8758b2c2b58d2" providerId="LiveId" clId="{D34A150A-92A7-4B11-900B-B34F0655160D}" dt="2020-10-12T07:32:11.514" v="6243" actId="6549"/>
        <pc:sldMkLst>
          <pc:docMk/>
          <pc:sldMk cId="2754048273" sldId="2076138715"/>
        </pc:sldMkLst>
        <pc:spChg chg="mod ord">
          <ac:chgData name="Eldert Grootenboer" userId="3fe8758b2c2b58d2" providerId="LiveId" clId="{D34A150A-92A7-4B11-900B-B34F0655160D}" dt="2020-10-04T11:07:07.528" v="4922" actId="21"/>
          <ac:spMkLst>
            <pc:docMk/>
            <pc:sldMk cId="2754048273" sldId="2076138715"/>
            <ac:spMk id="2" creationId="{1C935766-7EF0-49E8-9432-3C997E1407AE}"/>
          </ac:spMkLst>
        </pc:spChg>
        <pc:spChg chg="del mod ord">
          <ac:chgData name="Eldert Grootenboer" userId="3fe8758b2c2b58d2" providerId="LiveId" clId="{D34A150A-92A7-4B11-900B-B34F0655160D}" dt="2020-10-04T11:07:00.493" v="4912" actId="700"/>
          <ac:spMkLst>
            <pc:docMk/>
            <pc:sldMk cId="2754048273" sldId="2076138715"/>
            <ac:spMk id="3" creationId="{BEF23818-A870-41F3-A887-04BF2BEECA62}"/>
          </ac:spMkLst>
        </pc:spChg>
        <pc:spChg chg="add mod ord">
          <ac:chgData name="Eldert Grootenboer" userId="3fe8758b2c2b58d2" providerId="LiveId" clId="{D34A150A-92A7-4B11-900B-B34F0655160D}" dt="2020-10-04T11:13:54.244" v="5136" actId="20577"/>
          <ac:spMkLst>
            <pc:docMk/>
            <pc:sldMk cId="2754048273" sldId="2076138715"/>
            <ac:spMk id="4" creationId="{910A8891-38CF-4043-B5FD-69898211A932}"/>
          </ac:spMkLst>
        </pc:spChg>
        <pc:spChg chg="add mod ord">
          <ac:chgData name="Eldert Grootenboer" userId="3fe8758b2c2b58d2" providerId="LiveId" clId="{D34A150A-92A7-4B11-900B-B34F0655160D}" dt="2020-10-04T11:07:00.493" v="4912" actId="700"/>
          <ac:spMkLst>
            <pc:docMk/>
            <pc:sldMk cId="2754048273" sldId="2076138715"/>
            <ac:spMk id="5" creationId="{01C37944-FC9A-47F3-9DE9-E7E112484D1F}"/>
          </ac:spMkLst>
        </pc:spChg>
      </pc:sldChg>
      <pc:sldChg chg="modSp new add del mod">
        <pc:chgData name="Eldert Grootenboer" userId="3fe8758b2c2b58d2" providerId="LiveId" clId="{D34A150A-92A7-4B11-900B-B34F0655160D}" dt="2020-10-04T09:23:48.504" v="3066" actId="47"/>
        <pc:sldMkLst>
          <pc:docMk/>
          <pc:sldMk cId="279680877" sldId="2076138716"/>
        </pc:sldMkLst>
        <pc:spChg chg="mod">
          <ac:chgData name="Eldert Grootenboer" userId="3fe8758b2c2b58d2" providerId="LiveId" clId="{D34A150A-92A7-4B11-900B-B34F0655160D}" dt="2020-10-04T09:15:17.394" v="2903" actId="20577"/>
          <ac:spMkLst>
            <pc:docMk/>
            <pc:sldMk cId="279680877" sldId="2076138716"/>
            <ac:spMk id="2" creationId="{8254F58E-F781-44E0-8FEE-556F783C2F63}"/>
          </ac:spMkLst>
        </pc:spChg>
        <pc:spChg chg="mod">
          <ac:chgData name="Eldert Grootenboer" userId="3fe8758b2c2b58d2" providerId="LiveId" clId="{D34A150A-92A7-4B11-900B-B34F0655160D}" dt="2020-10-04T09:17:02.049" v="3033" actId="20577"/>
          <ac:spMkLst>
            <pc:docMk/>
            <pc:sldMk cId="279680877" sldId="2076138716"/>
            <ac:spMk id="3" creationId="{95C2FFA4-B86E-4328-BBD6-00CE3D919664}"/>
          </ac:spMkLst>
        </pc:spChg>
      </pc:sldChg>
      <pc:sldChg chg="modSp add mod modTransition modAnim">
        <pc:chgData name="Eldert Grootenboer" userId="3fe8758b2c2b58d2" providerId="LiveId" clId="{D34A150A-92A7-4B11-900B-B34F0655160D}" dt="2020-10-04T11:50:06.030" v="5833"/>
        <pc:sldMkLst>
          <pc:docMk/>
          <pc:sldMk cId="1329187102" sldId="2076138717"/>
        </pc:sldMkLst>
        <pc:spChg chg="mod">
          <ac:chgData name="Eldert Grootenboer" userId="3fe8758b2c2b58d2" providerId="LiveId" clId="{D34A150A-92A7-4B11-900B-B34F0655160D}" dt="2020-10-04T09:20:11.887" v="3049"/>
          <ac:spMkLst>
            <pc:docMk/>
            <pc:sldMk cId="1329187102" sldId="2076138717"/>
            <ac:spMk id="2" creationId="{00000000-0000-0000-0000-000000000000}"/>
          </ac:spMkLst>
        </pc:spChg>
        <pc:graphicFrameChg chg="add mod">
          <ac:chgData name="Eldert Grootenboer" userId="3fe8758b2c2b58d2" providerId="LiveId" clId="{D34A150A-92A7-4B11-900B-B34F0655160D}" dt="2020-10-04T09:18:56.760" v="3044" actId="207"/>
          <ac:graphicFrameMkLst>
            <pc:docMk/>
            <pc:sldMk cId="1329187102" sldId="2076138717"/>
            <ac:graphicFrameMk id="9" creationId="{656B2E98-E922-470E-85A5-4A5392B97242}"/>
          </ac:graphicFrameMkLst>
        </pc:graphicFrameChg>
      </pc:sldChg>
      <pc:sldChg chg="addSp delSp modSp new add del mod modTransition modClrScheme chgLayout">
        <pc:chgData name="Eldert Grootenboer" userId="3fe8758b2c2b58d2" providerId="LiveId" clId="{D34A150A-92A7-4B11-900B-B34F0655160D}" dt="2020-10-04T11:50:06.030" v="5833"/>
        <pc:sldMkLst>
          <pc:docMk/>
          <pc:sldMk cId="466979341" sldId="2076138718"/>
        </pc:sldMkLst>
        <pc:spChg chg="del mod ord">
          <ac:chgData name="Eldert Grootenboer" userId="3fe8758b2c2b58d2" providerId="LiveId" clId="{D34A150A-92A7-4B11-900B-B34F0655160D}" dt="2020-10-04T09:20:21.118" v="3051" actId="700"/>
          <ac:spMkLst>
            <pc:docMk/>
            <pc:sldMk cId="466979341" sldId="2076138718"/>
            <ac:spMk id="2" creationId="{CE921937-7165-4C4D-B391-959DA7C50BEE}"/>
          </ac:spMkLst>
        </pc:spChg>
        <pc:spChg chg="del mod ord">
          <ac:chgData name="Eldert Grootenboer" userId="3fe8758b2c2b58d2" providerId="LiveId" clId="{D34A150A-92A7-4B11-900B-B34F0655160D}" dt="2020-10-04T09:20:21.118" v="3051" actId="700"/>
          <ac:spMkLst>
            <pc:docMk/>
            <pc:sldMk cId="466979341" sldId="2076138718"/>
            <ac:spMk id="3" creationId="{2F8C1C23-B876-4CF5-BC13-BBA3FB5FB839}"/>
          </ac:spMkLst>
        </pc:spChg>
        <pc:spChg chg="add mod ord">
          <ac:chgData name="Eldert Grootenboer" userId="3fe8758b2c2b58d2" providerId="LiveId" clId="{D34A150A-92A7-4B11-900B-B34F0655160D}" dt="2020-10-04T09:21:07.223" v="3059" actId="700"/>
          <ac:spMkLst>
            <pc:docMk/>
            <pc:sldMk cId="466979341" sldId="2076138718"/>
            <ac:spMk id="4" creationId="{6B84B4F9-0752-47E7-81EB-0453A4464C25}"/>
          </ac:spMkLst>
        </pc:spChg>
        <pc:spChg chg="add del mod ord">
          <ac:chgData name="Eldert Grootenboer" userId="3fe8758b2c2b58d2" providerId="LiveId" clId="{D34A150A-92A7-4B11-900B-B34F0655160D}" dt="2020-10-04T09:21:07.223" v="3059" actId="700"/>
          <ac:spMkLst>
            <pc:docMk/>
            <pc:sldMk cId="466979341" sldId="2076138718"/>
            <ac:spMk id="5" creationId="{0DB539E0-4148-4AA1-AA16-DE126A0DBBA4}"/>
          </ac:spMkLst>
        </pc:spChg>
        <pc:spChg chg="add del mod ord">
          <ac:chgData name="Eldert Grootenboer" userId="3fe8758b2c2b58d2" providerId="LiveId" clId="{D34A150A-92A7-4B11-900B-B34F0655160D}" dt="2020-10-04T09:21:07.223" v="3059" actId="700"/>
          <ac:spMkLst>
            <pc:docMk/>
            <pc:sldMk cId="466979341" sldId="2076138718"/>
            <ac:spMk id="6" creationId="{80AC72E0-5000-4672-9305-3F08639B69F0}"/>
          </ac:spMkLst>
        </pc:spChg>
        <pc:spChg chg="add del mod ord">
          <ac:chgData name="Eldert Grootenboer" userId="3fe8758b2c2b58d2" providerId="LiveId" clId="{D34A150A-92A7-4B11-900B-B34F0655160D}" dt="2020-10-04T09:22:57.082" v="3063" actId="22"/>
          <ac:spMkLst>
            <pc:docMk/>
            <pc:sldMk cId="466979341" sldId="2076138718"/>
            <ac:spMk id="7" creationId="{D5B09A4E-1A32-4ABF-A097-EFA40AE34768}"/>
          </ac:spMkLst>
        </pc:spChg>
        <pc:picChg chg="add mod ord">
          <ac:chgData name="Eldert Grootenboer" userId="3fe8758b2c2b58d2" providerId="LiveId" clId="{D34A150A-92A7-4B11-900B-B34F0655160D}" dt="2020-10-04T09:23:21.798" v="3065"/>
          <ac:picMkLst>
            <pc:docMk/>
            <pc:sldMk cId="466979341" sldId="2076138718"/>
            <ac:picMk id="9" creationId="{AB8D8BC8-1984-46BB-A8E3-8A22D8F484F9}"/>
          </ac:picMkLst>
        </pc:picChg>
      </pc:sldChg>
      <pc:sldChg chg="addSp delSp modSp">
        <pc:chgData name="Eldert Grootenboer" userId="3fe8758b2c2b58d2" providerId="LiveId" clId="{D34A150A-92A7-4B11-900B-B34F0655160D}" dt="2020-10-04T09:22:38.640" v="3060"/>
        <pc:sldMkLst>
          <pc:docMk/>
          <pc:sldMk cId="695190637" sldId="2076138718"/>
        </pc:sldMkLst>
        <pc:spChg chg="del">
          <ac:chgData name="Eldert Grootenboer" userId="3fe8758b2c2b58d2" providerId="LiveId" clId="{D34A150A-92A7-4B11-900B-B34F0655160D}" dt="2020-10-04T09:22:38.640" v="3060"/>
          <ac:spMkLst>
            <pc:docMk/>
            <pc:sldMk cId="695190637" sldId="2076138718"/>
            <ac:spMk id="7" creationId="{D5B09A4E-1A32-4ABF-A097-EFA40AE34768}"/>
          </ac:spMkLst>
        </pc:spChg>
        <pc:picChg chg="add mod">
          <ac:chgData name="Eldert Grootenboer" userId="3fe8758b2c2b58d2" providerId="LiveId" clId="{D34A150A-92A7-4B11-900B-B34F0655160D}" dt="2020-10-04T09:22:38.640" v="3060"/>
          <ac:picMkLst>
            <pc:docMk/>
            <pc:sldMk cId="695190637" sldId="2076138718"/>
            <ac:picMk id="5122" creationId="{F26CE266-D04D-41FE-B4CD-815D75B2F869}"/>
          </ac:picMkLst>
        </pc:picChg>
      </pc:sldChg>
      <pc:sldChg chg="modSp new del mod">
        <pc:chgData name="Eldert Grootenboer" userId="3fe8758b2c2b58d2" providerId="LiveId" clId="{D34A150A-92A7-4B11-900B-B34F0655160D}" dt="2020-10-04T09:29:02.347" v="3219" actId="47"/>
        <pc:sldMkLst>
          <pc:docMk/>
          <pc:sldMk cId="2968283981" sldId="2076138719"/>
        </pc:sldMkLst>
        <pc:spChg chg="mod">
          <ac:chgData name="Eldert Grootenboer" userId="3fe8758b2c2b58d2" providerId="LiveId" clId="{D34A150A-92A7-4B11-900B-B34F0655160D}" dt="2020-10-04T09:24:06.986" v="3095" actId="20577"/>
          <ac:spMkLst>
            <pc:docMk/>
            <pc:sldMk cId="2968283981" sldId="2076138719"/>
            <ac:spMk id="2" creationId="{EBBF7764-5211-4641-AEEE-64D688137717}"/>
          </ac:spMkLst>
        </pc:spChg>
      </pc:sldChg>
      <pc:sldChg chg="modSp new del mod">
        <pc:chgData name="Eldert Grootenboer" userId="3fe8758b2c2b58d2" providerId="LiveId" clId="{D34A150A-92A7-4B11-900B-B34F0655160D}" dt="2020-10-04T09:29:09.455" v="3220" actId="47"/>
        <pc:sldMkLst>
          <pc:docMk/>
          <pc:sldMk cId="3472387324" sldId="2076138720"/>
        </pc:sldMkLst>
        <pc:spChg chg="mod">
          <ac:chgData name="Eldert Grootenboer" userId="3fe8758b2c2b58d2" providerId="LiveId" clId="{D34A150A-92A7-4B11-900B-B34F0655160D}" dt="2020-10-04T09:24:15.875" v="3108" actId="20577"/>
          <ac:spMkLst>
            <pc:docMk/>
            <pc:sldMk cId="3472387324" sldId="2076138720"/>
            <ac:spMk id="2" creationId="{128AFCD1-6C70-4308-9647-D89137233ECF}"/>
          </ac:spMkLst>
        </pc:spChg>
      </pc:sldChg>
      <pc:sldChg chg="modSp new del mod">
        <pc:chgData name="Eldert Grootenboer" userId="3fe8758b2c2b58d2" providerId="LiveId" clId="{D34A150A-92A7-4B11-900B-B34F0655160D}" dt="2020-10-04T09:28:40.028" v="3218" actId="47"/>
        <pc:sldMkLst>
          <pc:docMk/>
          <pc:sldMk cId="1484233039" sldId="2076138721"/>
        </pc:sldMkLst>
        <pc:spChg chg="mod">
          <ac:chgData name="Eldert Grootenboer" userId="3fe8758b2c2b58d2" providerId="LiveId" clId="{D34A150A-92A7-4B11-900B-B34F0655160D}" dt="2020-10-04T09:24:29.828" v="3120" actId="20577"/>
          <ac:spMkLst>
            <pc:docMk/>
            <pc:sldMk cId="1484233039" sldId="2076138721"/>
            <ac:spMk id="2" creationId="{F7F949B6-AD32-46FC-942B-DEA3B763D82D}"/>
          </ac:spMkLst>
        </pc:spChg>
        <pc:spChg chg="mod">
          <ac:chgData name="Eldert Grootenboer" userId="3fe8758b2c2b58d2" providerId="LiveId" clId="{D34A150A-92A7-4B11-900B-B34F0655160D}" dt="2020-10-04T09:26:46.051" v="3205" actId="20577"/>
          <ac:spMkLst>
            <pc:docMk/>
            <pc:sldMk cId="1484233039" sldId="2076138721"/>
            <ac:spMk id="3" creationId="{003B7154-4B3F-42FC-BE89-643072C127AC}"/>
          </ac:spMkLst>
        </pc:spChg>
      </pc:sldChg>
      <pc:sldChg chg="modSp add mod modTransition modAnim">
        <pc:chgData name="Eldert Grootenboer" userId="3fe8758b2c2b58d2" providerId="LiveId" clId="{D34A150A-92A7-4B11-900B-B34F0655160D}" dt="2020-10-04T11:50:06.030" v="5833"/>
        <pc:sldMkLst>
          <pc:docMk/>
          <pc:sldMk cId="3540847109" sldId="2076138722"/>
        </pc:sldMkLst>
        <pc:spChg chg="mod">
          <ac:chgData name="Eldert Grootenboer" userId="3fe8758b2c2b58d2" providerId="LiveId" clId="{D34A150A-92A7-4B11-900B-B34F0655160D}" dt="2020-10-04T09:24:51.609" v="3122"/>
          <ac:spMkLst>
            <pc:docMk/>
            <pc:sldMk cId="3540847109" sldId="2076138722"/>
            <ac:spMk id="2" creationId="{00000000-0000-0000-0000-000000000000}"/>
          </ac:spMkLst>
        </pc:spChg>
        <pc:graphicFrameChg chg="add mod">
          <ac:chgData name="Eldert Grootenboer" userId="3fe8758b2c2b58d2" providerId="LiveId" clId="{D34A150A-92A7-4B11-900B-B34F0655160D}" dt="2020-10-04T09:28:35.789" v="3217" actId="2085"/>
          <ac:graphicFrameMkLst>
            <pc:docMk/>
            <pc:sldMk cId="3540847109" sldId="2076138722"/>
            <ac:graphicFrameMk id="9" creationId="{656B2E98-E922-470E-85A5-4A5392B97242}"/>
          </ac:graphicFrameMkLst>
        </pc:graphicFrameChg>
      </pc:sldChg>
      <pc:sldChg chg="modSp new del mod">
        <pc:chgData name="Eldert Grootenboer" userId="3fe8758b2c2b58d2" providerId="LiveId" clId="{D34A150A-92A7-4B11-900B-B34F0655160D}" dt="2020-10-04T09:34:00.678" v="3403" actId="47"/>
        <pc:sldMkLst>
          <pc:docMk/>
          <pc:sldMk cId="3706424928" sldId="2076138723"/>
        </pc:sldMkLst>
        <pc:spChg chg="mod">
          <ac:chgData name="Eldert Grootenboer" userId="3fe8758b2c2b58d2" providerId="LiveId" clId="{D34A150A-92A7-4B11-900B-B34F0655160D}" dt="2020-10-04T09:29:58.157" v="3241" actId="20577"/>
          <ac:spMkLst>
            <pc:docMk/>
            <pc:sldMk cId="3706424928" sldId="2076138723"/>
            <ac:spMk id="2" creationId="{730BE5B5-D123-4C08-8A3E-0627FABA4408}"/>
          </ac:spMkLst>
        </pc:spChg>
        <pc:spChg chg="mod">
          <ac:chgData name="Eldert Grootenboer" userId="3fe8758b2c2b58d2" providerId="LiveId" clId="{D34A150A-92A7-4B11-900B-B34F0655160D}" dt="2020-10-04T09:31:16.924" v="3375" actId="6549"/>
          <ac:spMkLst>
            <pc:docMk/>
            <pc:sldMk cId="3706424928" sldId="2076138723"/>
            <ac:spMk id="3" creationId="{9D73F02B-A4DC-41AA-86E1-C4F3FD97EE7D}"/>
          </ac:spMkLst>
        </pc:spChg>
      </pc:sldChg>
      <pc:sldChg chg="modSp add mod modTransition modAnim">
        <pc:chgData name="Eldert Grootenboer" userId="3fe8758b2c2b58d2" providerId="LiveId" clId="{D34A150A-92A7-4B11-900B-B34F0655160D}" dt="2020-10-04T11:50:06.030" v="5833"/>
        <pc:sldMkLst>
          <pc:docMk/>
          <pc:sldMk cId="2756354157" sldId="2076138724"/>
        </pc:sldMkLst>
        <pc:spChg chg="mod">
          <ac:chgData name="Eldert Grootenboer" userId="3fe8758b2c2b58d2" providerId="LiveId" clId="{D34A150A-92A7-4B11-900B-B34F0655160D}" dt="2020-10-04T09:31:28.876" v="3386" actId="20577"/>
          <ac:spMkLst>
            <pc:docMk/>
            <pc:sldMk cId="2756354157" sldId="2076138724"/>
            <ac:spMk id="2" creationId="{00000000-0000-0000-0000-000000000000}"/>
          </ac:spMkLst>
        </pc:spChg>
        <pc:graphicFrameChg chg="add mod">
          <ac:chgData name="Eldert Grootenboer" userId="3fe8758b2c2b58d2" providerId="LiveId" clId="{D34A150A-92A7-4B11-900B-B34F0655160D}" dt="2020-10-04T09:33:54.596" v="3402" actId="2085"/>
          <ac:graphicFrameMkLst>
            <pc:docMk/>
            <pc:sldMk cId="2756354157" sldId="2076138724"/>
            <ac:graphicFrameMk id="9" creationId="{656B2E98-E922-470E-85A5-4A5392B97242}"/>
          </ac:graphicFrameMkLst>
        </pc:graphicFrameChg>
      </pc:sldChg>
      <pc:sldChg chg="addSp delSp modSp">
        <pc:chgData name="Eldert Grootenboer" userId="3fe8758b2c2b58d2" providerId="LiveId" clId="{D34A150A-92A7-4B11-900B-B34F0655160D}" dt="2020-10-04T09:44:04.830" v="3463"/>
        <pc:sldMkLst>
          <pc:docMk/>
          <pc:sldMk cId="808455479" sldId="2076138725"/>
        </pc:sldMkLst>
        <pc:spChg chg="del">
          <ac:chgData name="Eldert Grootenboer" userId="3fe8758b2c2b58d2" providerId="LiveId" clId="{D34A150A-92A7-4B11-900B-B34F0655160D}" dt="2020-10-04T09:44:04.830" v="3463"/>
          <ac:spMkLst>
            <pc:docMk/>
            <pc:sldMk cId="808455479" sldId="2076138725"/>
            <ac:spMk id="22" creationId="{38E833FC-D0C1-4A9F-B97E-26FACB44F613}"/>
          </ac:spMkLst>
        </pc:spChg>
        <pc:picChg chg="add mod">
          <ac:chgData name="Eldert Grootenboer" userId="3fe8758b2c2b58d2" providerId="LiveId" clId="{D34A150A-92A7-4B11-900B-B34F0655160D}" dt="2020-10-04T09:44:04.830" v="3463"/>
          <ac:picMkLst>
            <pc:docMk/>
            <pc:sldMk cId="808455479" sldId="2076138725"/>
            <ac:picMk id="7170" creationId="{E8DA1700-C768-48BE-BD94-9F78BA1C4A3C}"/>
          </ac:picMkLst>
        </pc:picChg>
      </pc:sldChg>
      <pc:sldChg chg="addSp delSp modSp new add del mod modTransition modClrScheme chgLayout">
        <pc:chgData name="Eldert Grootenboer" userId="3fe8758b2c2b58d2" providerId="LiveId" clId="{D34A150A-92A7-4B11-900B-B34F0655160D}" dt="2020-10-04T11:50:06.030" v="5833"/>
        <pc:sldMkLst>
          <pc:docMk/>
          <pc:sldMk cId="2177998790" sldId="2076138725"/>
        </pc:sldMkLst>
        <pc:spChg chg="mod ord">
          <ac:chgData name="Eldert Grootenboer" userId="3fe8758b2c2b58d2" providerId="LiveId" clId="{D34A150A-92A7-4B11-900B-B34F0655160D}" dt="2020-10-04T09:34:42.639" v="3434" actId="20577"/>
          <ac:spMkLst>
            <pc:docMk/>
            <pc:sldMk cId="2177998790" sldId="2076138725"/>
            <ac:spMk id="2" creationId="{973578E2-63E5-46EB-AD29-AB46FBC05E1B}"/>
          </ac:spMkLst>
        </pc:spChg>
        <pc:spChg chg="del mod ord">
          <ac:chgData name="Eldert Grootenboer" userId="3fe8758b2c2b58d2" providerId="LiveId" clId="{D34A150A-92A7-4B11-900B-B34F0655160D}" dt="2020-10-04T09:34:31.767" v="3420" actId="700"/>
          <ac:spMkLst>
            <pc:docMk/>
            <pc:sldMk cId="2177998790" sldId="2076138725"/>
            <ac:spMk id="3" creationId="{521BA5BE-4B57-4319-87A6-B5EE47D4EC5A}"/>
          </ac:spMkLst>
        </pc:spChg>
        <pc:spChg chg="add del mod ord">
          <ac:chgData name="Eldert Grootenboer" userId="3fe8758b2c2b58d2" providerId="LiveId" clId="{D34A150A-92A7-4B11-900B-B34F0655160D}" dt="2020-10-04T09:36:37.642" v="3435" actId="22"/>
          <ac:spMkLst>
            <pc:docMk/>
            <pc:sldMk cId="2177998790" sldId="2076138725"/>
            <ac:spMk id="4" creationId="{2FFD12DB-0562-402E-A51B-3F78CC7719A9}"/>
          </ac:spMkLst>
        </pc:spChg>
        <pc:spChg chg="add del mod">
          <ac:chgData name="Eldert Grootenboer" userId="3fe8758b2c2b58d2" providerId="LiveId" clId="{D34A150A-92A7-4B11-900B-B34F0655160D}" dt="2020-10-04T09:37:31.968" v="3438" actId="22"/>
          <ac:spMkLst>
            <pc:docMk/>
            <pc:sldMk cId="2177998790" sldId="2076138725"/>
            <ac:spMk id="8" creationId="{63149824-D6A1-45EC-8346-9AC4452100AD}"/>
          </ac:spMkLst>
        </pc:spChg>
        <pc:spChg chg="add del mod">
          <ac:chgData name="Eldert Grootenboer" userId="3fe8758b2c2b58d2" providerId="LiveId" clId="{D34A150A-92A7-4B11-900B-B34F0655160D}" dt="2020-10-04T09:42:46.740" v="3454" actId="22"/>
          <ac:spMkLst>
            <pc:docMk/>
            <pc:sldMk cId="2177998790" sldId="2076138725"/>
            <ac:spMk id="12" creationId="{DCF9557C-835A-44F0-BB78-0A51253E96F8}"/>
          </ac:spMkLst>
        </pc:spChg>
        <pc:spChg chg="add del mod">
          <ac:chgData name="Eldert Grootenboer" userId="3fe8758b2c2b58d2" providerId="LiveId" clId="{D34A150A-92A7-4B11-900B-B34F0655160D}" dt="2020-10-04T09:43:19.158" v="3458" actId="478"/>
          <ac:spMkLst>
            <pc:docMk/>
            <pc:sldMk cId="2177998790" sldId="2076138725"/>
            <ac:spMk id="18" creationId="{EA79577C-7617-49F9-BD18-0DF83D250E4E}"/>
          </ac:spMkLst>
        </pc:spChg>
        <pc:spChg chg="add mod">
          <ac:chgData name="Eldert Grootenboer" userId="3fe8758b2c2b58d2" providerId="LiveId" clId="{D34A150A-92A7-4B11-900B-B34F0655160D}" dt="2020-10-04T09:44:02.091" v="3459" actId="478"/>
          <ac:spMkLst>
            <pc:docMk/>
            <pc:sldMk cId="2177998790" sldId="2076138725"/>
            <ac:spMk id="22" creationId="{38E833FC-D0C1-4A9F-B97E-26FACB44F613}"/>
          </ac:spMkLst>
        </pc:spChg>
        <pc:picChg chg="add del mod ord">
          <ac:chgData name="Eldert Grootenboer" userId="3fe8758b2c2b58d2" providerId="LiveId" clId="{D34A150A-92A7-4B11-900B-B34F0655160D}" dt="2020-10-04T09:37:30.341" v="3437" actId="478"/>
          <ac:picMkLst>
            <pc:docMk/>
            <pc:sldMk cId="2177998790" sldId="2076138725"/>
            <ac:picMk id="6" creationId="{5144416E-3D3B-4B94-A4CF-1CC659BE650B}"/>
          </ac:picMkLst>
        </pc:picChg>
        <pc:picChg chg="add del mod ord">
          <ac:chgData name="Eldert Grootenboer" userId="3fe8758b2c2b58d2" providerId="LiveId" clId="{D34A150A-92A7-4B11-900B-B34F0655160D}" dt="2020-10-04T09:38:28.802" v="3441" actId="478"/>
          <ac:picMkLst>
            <pc:docMk/>
            <pc:sldMk cId="2177998790" sldId="2076138725"/>
            <ac:picMk id="10" creationId="{F3D6B000-24A6-4B7B-BBA8-89F9FC1D2098}"/>
          </ac:picMkLst>
        </pc:picChg>
        <pc:picChg chg="add del mod ord">
          <ac:chgData name="Eldert Grootenboer" userId="3fe8758b2c2b58d2" providerId="LiveId" clId="{D34A150A-92A7-4B11-900B-B34F0655160D}" dt="2020-10-04T09:42:34.093" v="3453" actId="22"/>
          <ac:picMkLst>
            <pc:docMk/>
            <pc:sldMk cId="2177998790" sldId="2076138725"/>
            <ac:picMk id="14" creationId="{7910051C-D4EE-4C20-8D42-2F36507426E1}"/>
          </ac:picMkLst>
        </pc:picChg>
        <pc:picChg chg="add del mod ord">
          <ac:chgData name="Eldert Grootenboer" userId="3fe8758b2c2b58d2" providerId="LiveId" clId="{D34A150A-92A7-4B11-900B-B34F0655160D}" dt="2020-10-04T09:44:02.091" v="3459" actId="478"/>
          <ac:picMkLst>
            <pc:docMk/>
            <pc:sldMk cId="2177998790" sldId="2076138725"/>
            <ac:picMk id="16" creationId="{AF9418A2-2037-4C96-926F-075AA71AC63E}"/>
          </ac:picMkLst>
        </pc:picChg>
        <pc:picChg chg="add del mod ord">
          <ac:chgData name="Eldert Grootenboer" userId="3fe8758b2c2b58d2" providerId="LiveId" clId="{D34A150A-92A7-4B11-900B-B34F0655160D}" dt="2020-10-04T09:43:18.724" v="3457" actId="22"/>
          <ac:picMkLst>
            <pc:docMk/>
            <pc:sldMk cId="2177998790" sldId="2076138725"/>
            <ac:picMk id="20" creationId="{91AAA1A4-2BCA-4D8E-830E-17DB5A26C12E}"/>
          </ac:picMkLst>
        </pc:picChg>
      </pc:sldChg>
      <pc:sldChg chg="addSp">
        <pc:chgData name="Eldert Grootenboer" userId="3fe8758b2c2b58d2" providerId="LiveId" clId="{D34A150A-92A7-4B11-900B-B34F0655160D}" dt="2020-10-04T09:44:03.088" v="3460"/>
        <pc:sldMkLst>
          <pc:docMk/>
          <pc:sldMk cId="3621374046" sldId="2076138725"/>
        </pc:sldMkLst>
        <pc:picChg chg="add">
          <ac:chgData name="Eldert Grootenboer" userId="3fe8758b2c2b58d2" providerId="LiveId" clId="{D34A150A-92A7-4B11-900B-B34F0655160D}" dt="2020-10-04T09:44:03.088" v="3460"/>
          <ac:picMkLst>
            <pc:docMk/>
            <pc:sldMk cId="3621374046" sldId="2076138725"/>
            <ac:picMk id="6146" creationId="{00732553-5DCA-40DE-AAD2-257D9BFB37C9}"/>
          </ac:picMkLst>
        </pc:picChg>
      </pc:sldChg>
      <pc:sldChg chg="addSp delSp modSp">
        <pc:chgData name="Eldert Grootenboer" userId="3fe8758b2c2b58d2" providerId="LiveId" clId="{D34A150A-92A7-4B11-900B-B34F0655160D}" dt="2020-10-04T09:44:58.251" v="3465"/>
        <pc:sldMkLst>
          <pc:docMk/>
          <pc:sldMk cId="488861454" sldId="2076138726"/>
        </pc:sldMkLst>
        <pc:spChg chg="del">
          <ac:chgData name="Eldert Grootenboer" userId="3fe8758b2c2b58d2" providerId="LiveId" clId="{D34A150A-92A7-4B11-900B-B34F0655160D}" dt="2020-10-04T09:44:58.251" v="3465"/>
          <ac:spMkLst>
            <pc:docMk/>
            <pc:sldMk cId="488861454" sldId="2076138726"/>
            <ac:spMk id="8" creationId="{FAC340BC-7E8C-4466-BC2B-D9CEB7F5F434}"/>
          </ac:spMkLst>
        </pc:spChg>
        <pc:picChg chg="add mod">
          <ac:chgData name="Eldert Grootenboer" userId="3fe8758b2c2b58d2" providerId="LiveId" clId="{D34A150A-92A7-4B11-900B-B34F0655160D}" dt="2020-10-04T09:44:58.251" v="3465"/>
          <ac:picMkLst>
            <pc:docMk/>
            <pc:sldMk cId="488861454" sldId="2076138726"/>
            <ac:picMk id="8194" creationId="{28DA0420-52A1-4368-94B3-0BE1BACBABDB}"/>
          </ac:picMkLst>
        </pc:picChg>
      </pc:sldChg>
      <pc:sldChg chg="addSp">
        <pc:chgData name="Eldert Grootenboer" userId="3fe8758b2c2b58d2" providerId="LiveId" clId="{D34A150A-92A7-4B11-900B-B34F0655160D}" dt="2020-10-04T09:45:27.239" v="3468"/>
        <pc:sldMkLst>
          <pc:docMk/>
          <pc:sldMk cId="1131793982" sldId="2076138726"/>
        </pc:sldMkLst>
        <pc:picChg chg="add">
          <ac:chgData name="Eldert Grootenboer" userId="3fe8758b2c2b58d2" providerId="LiveId" clId="{D34A150A-92A7-4B11-900B-B34F0655160D}" dt="2020-10-04T09:45:27.239" v="3468"/>
          <ac:picMkLst>
            <pc:docMk/>
            <pc:sldMk cId="1131793982" sldId="2076138726"/>
            <ac:picMk id="9218" creationId="{27BEB669-235E-4142-BA0B-00D4E5B52BF0}"/>
          </ac:picMkLst>
        </pc:picChg>
      </pc:sldChg>
      <pc:sldChg chg="addSp delSp modSp">
        <pc:chgData name="Eldert Grootenboer" userId="3fe8758b2c2b58d2" providerId="LiveId" clId="{D34A150A-92A7-4B11-900B-B34F0655160D}" dt="2020-10-04T09:46:07.488" v="3477"/>
        <pc:sldMkLst>
          <pc:docMk/>
          <pc:sldMk cId="1599218982" sldId="2076138726"/>
        </pc:sldMkLst>
        <pc:spChg chg="del">
          <ac:chgData name="Eldert Grootenboer" userId="3fe8758b2c2b58d2" providerId="LiveId" clId="{D34A150A-92A7-4B11-900B-B34F0655160D}" dt="2020-10-04T09:46:07.488" v="3477"/>
          <ac:spMkLst>
            <pc:docMk/>
            <pc:sldMk cId="1599218982" sldId="2076138726"/>
            <ac:spMk id="8" creationId="{FAC340BC-7E8C-4466-BC2B-D9CEB7F5F434}"/>
          </ac:spMkLst>
        </pc:spChg>
        <pc:picChg chg="add mod">
          <ac:chgData name="Eldert Grootenboer" userId="3fe8758b2c2b58d2" providerId="LiveId" clId="{D34A150A-92A7-4B11-900B-B34F0655160D}" dt="2020-10-04T09:46:07.488" v="3477"/>
          <ac:picMkLst>
            <pc:docMk/>
            <pc:sldMk cId="1599218982" sldId="2076138726"/>
            <ac:picMk id="12290" creationId="{53E79800-5CBB-49FA-B8FC-ABF3F3F59FD4}"/>
          </ac:picMkLst>
        </pc:picChg>
      </pc:sldChg>
      <pc:sldChg chg="addSp delSp modSp new add del mod modTransition modClrScheme chgLayout">
        <pc:chgData name="Eldert Grootenboer" userId="3fe8758b2c2b58d2" providerId="LiveId" clId="{D34A150A-92A7-4B11-900B-B34F0655160D}" dt="2020-10-22T15:24:44.418" v="6434" actId="22"/>
        <pc:sldMkLst>
          <pc:docMk/>
          <pc:sldMk cId="2502117284" sldId="2076138726"/>
        </pc:sldMkLst>
        <pc:spChg chg="add del mod">
          <ac:chgData name="Eldert Grootenboer" userId="3fe8758b2c2b58d2" providerId="LiveId" clId="{D34A150A-92A7-4B11-900B-B34F0655160D}" dt="2020-10-22T15:24:44.418" v="6434" actId="22"/>
          <ac:spMkLst>
            <pc:docMk/>
            <pc:sldMk cId="2502117284" sldId="2076138726"/>
            <ac:spMk id="2" creationId="{5AAC15CA-20E9-4889-A46A-D32CFDE8489E}"/>
          </ac:spMkLst>
        </pc:spChg>
        <pc:spChg chg="del mod ord">
          <ac:chgData name="Eldert Grootenboer" userId="3fe8758b2c2b58d2" providerId="LiveId" clId="{D34A150A-92A7-4B11-900B-B34F0655160D}" dt="2020-10-04T09:39:00.822" v="3443" actId="700"/>
          <ac:spMkLst>
            <pc:docMk/>
            <pc:sldMk cId="2502117284" sldId="2076138726"/>
            <ac:spMk id="2" creationId="{D70EC47D-F1AE-4427-9E99-C0EA84680416}"/>
          </ac:spMkLst>
        </pc:spChg>
        <pc:spChg chg="add del mod ord">
          <ac:chgData name="Eldert Grootenboer" userId="3fe8758b2c2b58d2" providerId="LiveId" clId="{D34A150A-92A7-4B11-900B-B34F0655160D}" dt="2020-10-04T09:56:01.245" v="3701" actId="700"/>
          <ac:spMkLst>
            <pc:docMk/>
            <pc:sldMk cId="2502117284" sldId="2076138726"/>
            <ac:spMk id="3" creationId="{68436F44-DC7D-463F-B046-C2E31F795B55}"/>
          </ac:spMkLst>
        </pc:spChg>
        <pc:spChg chg="del">
          <ac:chgData name="Eldert Grootenboer" userId="3fe8758b2c2b58d2" providerId="LiveId" clId="{D34A150A-92A7-4B11-900B-B34F0655160D}" dt="2020-10-04T09:39:00.822" v="3443" actId="700"/>
          <ac:spMkLst>
            <pc:docMk/>
            <pc:sldMk cId="2502117284" sldId="2076138726"/>
            <ac:spMk id="3" creationId="{7B7150BB-21D5-4494-8925-64175D33434F}"/>
          </ac:spMkLst>
        </pc:spChg>
        <pc:spChg chg="add del mod ord">
          <ac:chgData name="Eldert Grootenboer" userId="3fe8758b2c2b58d2" providerId="LiveId" clId="{D34A150A-92A7-4B11-900B-B34F0655160D}" dt="2020-10-04T09:39:06.850" v="3446" actId="700"/>
          <ac:spMkLst>
            <pc:docMk/>
            <pc:sldMk cId="2502117284" sldId="2076138726"/>
            <ac:spMk id="4" creationId="{032E0233-46C1-402D-8E92-7E50C20A8040}"/>
          </ac:spMkLst>
        </pc:spChg>
        <pc:spChg chg="add mod ord">
          <ac:chgData name="Eldert Grootenboer" userId="3fe8758b2c2b58d2" providerId="LiveId" clId="{D34A150A-92A7-4B11-900B-B34F0655160D}" dt="2020-10-04T09:56:26.426" v="3724" actId="20577"/>
          <ac:spMkLst>
            <pc:docMk/>
            <pc:sldMk cId="2502117284" sldId="2076138726"/>
            <ac:spMk id="6" creationId="{94CFC1B1-A884-4C02-97EB-97C5BE1F581D}"/>
          </ac:spMkLst>
        </pc:spChg>
        <pc:spChg chg="add del mod ord">
          <ac:chgData name="Eldert Grootenboer" userId="3fe8758b2c2b58d2" providerId="LiveId" clId="{D34A150A-92A7-4B11-900B-B34F0655160D}" dt="2020-10-04T09:46:30.211" v="3480" actId="700"/>
          <ac:spMkLst>
            <pc:docMk/>
            <pc:sldMk cId="2502117284" sldId="2076138726"/>
            <ac:spMk id="7" creationId="{F84A6959-B93F-4B1B-AC24-634D1168F47D}"/>
          </ac:spMkLst>
        </pc:spChg>
        <pc:spChg chg="add mod ord">
          <ac:chgData name="Eldert Grootenboer" userId="3fe8758b2c2b58d2" providerId="LiveId" clId="{D34A150A-92A7-4B11-900B-B34F0655160D}" dt="2020-10-04T09:56:01.245" v="3701" actId="700"/>
          <ac:spMkLst>
            <pc:docMk/>
            <pc:sldMk cId="2502117284" sldId="2076138726"/>
            <ac:spMk id="8" creationId="{A1F2D612-6BD1-4F91-B3E4-0BD3FF03B596}"/>
          </ac:spMkLst>
        </pc:spChg>
        <pc:spChg chg="add del mod ord">
          <ac:chgData name="Eldert Grootenboer" userId="3fe8758b2c2b58d2" providerId="LiveId" clId="{D34A150A-92A7-4B11-900B-B34F0655160D}" dt="2020-10-04T09:39:55.344" v="3451" actId="22"/>
          <ac:spMkLst>
            <pc:docMk/>
            <pc:sldMk cId="2502117284" sldId="2076138726"/>
            <ac:spMk id="8" creationId="{FAC340BC-7E8C-4466-BC2B-D9CEB7F5F434}"/>
          </ac:spMkLst>
        </pc:spChg>
        <pc:picChg chg="add del">
          <ac:chgData name="Eldert Grootenboer" userId="3fe8758b2c2b58d2" providerId="LiveId" clId="{D34A150A-92A7-4B11-900B-B34F0655160D}" dt="2020-10-04T09:46:56.143" v="3493" actId="22"/>
          <ac:picMkLst>
            <pc:docMk/>
            <pc:sldMk cId="2502117284" sldId="2076138726"/>
            <ac:picMk id="2" creationId="{E94CD95B-D813-413D-BA85-93A5EE4105B0}"/>
          </ac:picMkLst>
        </pc:picChg>
        <pc:picChg chg="add mod ord">
          <ac:chgData name="Eldert Grootenboer" userId="3fe8758b2c2b58d2" providerId="LiveId" clId="{D34A150A-92A7-4B11-900B-B34F0655160D}" dt="2020-10-22T15:24:44.418" v="6434" actId="22"/>
          <ac:picMkLst>
            <pc:docMk/>
            <pc:sldMk cId="2502117284" sldId="2076138726"/>
            <ac:picMk id="4" creationId="{80523AD4-C51D-4775-A95E-8C4906624D30}"/>
          </ac:picMkLst>
        </pc:picChg>
        <pc:picChg chg="add del mod">
          <ac:chgData name="Eldert Grootenboer" userId="3fe8758b2c2b58d2" providerId="LiveId" clId="{D34A150A-92A7-4B11-900B-B34F0655160D}" dt="2020-10-04T09:55:47.964" v="3696" actId="478"/>
          <ac:picMkLst>
            <pc:docMk/>
            <pc:sldMk cId="2502117284" sldId="2076138726"/>
            <ac:picMk id="4" creationId="{DAE7D3CB-CFA8-4A25-BF35-4C006BABE228}"/>
          </ac:picMkLst>
        </pc:picChg>
        <pc:picChg chg="add del">
          <ac:chgData name="Eldert Grootenboer" userId="3fe8758b2c2b58d2" providerId="LiveId" clId="{D34A150A-92A7-4B11-900B-B34F0655160D}" dt="2020-10-04T09:39:02.335" v="3445" actId="22"/>
          <ac:picMkLst>
            <pc:docMk/>
            <pc:sldMk cId="2502117284" sldId="2076138726"/>
            <ac:picMk id="6" creationId="{25E584DA-532A-4298-B6F4-04B53B9EBCB6}"/>
          </ac:picMkLst>
        </pc:picChg>
        <pc:picChg chg="add del mod ord">
          <ac:chgData name="Eldert Grootenboer" userId="3fe8758b2c2b58d2" providerId="LiveId" clId="{D34A150A-92A7-4B11-900B-B34F0655160D}" dt="2020-10-04T09:39:52.285" v="3449" actId="22"/>
          <ac:picMkLst>
            <pc:docMk/>
            <pc:sldMk cId="2502117284" sldId="2076138726"/>
            <ac:picMk id="10" creationId="{944177D6-003C-4DAC-A592-0E933C5C8B08}"/>
          </ac:picMkLst>
        </pc:picChg>
        <pc:picChg chg="add del mod ord">
          <ac:chgData name="Eldert Grootenboer" userId="3fe8758b2c2b58d2" providerId="LiveId" clId="{D34A150A-92A7-4B11-900B-B34F0655160D}" dt="2020-10-04T09:39:55.344" v="3451" actId="22"/>
          <ac:picMkLst>
            <pc:docMk/>
            <pc:sldMk cId="2502117284" sldId="2076138726"/>
            <ac:picMk id="12" creationId="{9C21148A-E8E4-4E59-A8C9-0A3984728AAF}"/>
          </ac:picMkLst>
        </pc:picChg>
        <pc:picChg chg="del mod ord">
          <ac:chgData name="Eldert Grootenboer" userId="3fe8758b2c2b58d2" providerId="LiveId" clId="{D34A150A-92A7-4B11-900B-B34F0655160D}" dt="2020-10-04T09:46:31.913" v="3481" actId="21"/>
          <ac:picMkLst>
            <pc:docMk/>
            <pc:sldMk cId="2502117284" sldId="2076138726"/>
            <ac:picMk id="12290" creationId="{53E79800-5CBB-49FA-B8FC-ABF3F3F59FD4}"/>
          </ac:picMkLst>
        </pc:picChg>
        <pc:picChg chg="del mod">
          <ac:chgData name="Eldert Grootenboer" userId="3fe8758b2c2b58d2" providerId="LiveId" clId="{D34A150A-92A7-4B11-900B-B34F0655160D}" dt="2020-10-22T15:24:21.054" v="6433" actId="21"/>
          <ac:picMkLst>
            <pc:docMk/>
            <pc:sldMk cId="2502117284" sldId="2076138726"/>
            <ac:picMk id="14338" creationId="{FFBE0848-E967-467C-B2D3-E6767C38DEC3}"/>
          </ac:picMkLst>
        </pc:picChg>
      </pc:sldChg>
      <pc:sldChg chg="addSp">
        <pc:chgData name="Eldert Grootenboer" userId="3fe8758b2c2b58d2" providerId="LiveId" clId="{D34A150A-92A7-4B11-900B-B34F0655160D}" dt="2020-10-04T09:55:48.914" v="3697"/>
        <pc:sldMkLst>
          <pc:docMk/>
          <pc:sldMk cId="3258758122" sldId="2076138726"/>
        </pc:sldMkLst>
        <pc:picChg chg="add">
          <ac:chgData name="Eldert Grootenboer" userId="3fe8758b2c2b58d2" providerId="LiveId" clId="{D34A150A-92A7-4B11-900B-B34F0655160D}" dt="2020-10-04T09:55:48.914" v="3697"/>
          <ac:picMkLst>
            <pc:docMk/>
            <pc:sldMk cId="3258758122" sldId="2076138726"/>
            <ac:picMk id="13314" creationId="{E29BCB56-2AA5-4F93-92E5-E2178C32CD92}"/>
          </ac:picMkLst>
        </pc:picChg>
      </pc:sldChg>
      <pc:sldChg chg="addSp delSp modSp">
        <pc:chgData name="Eldert Grootenboer" userId="3fe8758b2c2b58d2" providerId="LiveId" clId="{D34A150A-92A7-4B11-900B-B34F0655160D}" dt="2020-10-04T09:56:02.364" v="3702"/>
        <pc:sldMkLst>
          <pc:docMk/>
          <pc:sldMk cId="4160479831" sldId="2076138726"/>
        </pc:sldMkLst>
        <pc:spChg chg="del">
          <ac:chgData name="Eldert Grootenboer" userId="3fe8758b2c2b58d2" providerId="LiveId" clId="{D34A150A-92A7-4B11-900B-B34F0655160D}" dt="2020-10-04T09:56:02.364" v="3702"/>
          <ac:spMkLst>
            <pc:docMk/>
            <pc:sldMk cId="4160479831" sldId="2076138726"/>
            <ac:spMk id="8" creationId="{A1F2D612-6BD1-4F91-B3E4-0BD3FF03B596}"/>
          </ac:spMkLst>
        </pc:spChg>
        <pc:picChg chg="add mod">
          <ac:chgData name="Eldert Grootenboer" userId="3fe8758b2c2b58d2" providerId="LiveId" clId="{D34A150A-92A7-4B11-900B-B34F0655160D}" dt="2020-10-04T09:56:02.364" v="3702"/>
          <ac:picMkLst>
            <pc:docMk/>
            <pc:sldMk cId="4160479831" sldId="2076138726"/>
            <ac:picMk id="14338" creationId="{FFBE0848-E967-467C-B2D3-E6767C38DEC3}"/>
          </ac:picMkLst>
        </pc:picChg>
      </pc:sldChg>
      <pc:sldChg chg="addSp delSp modSp">
        <pc:chgData name="Eldert Grootenboer" userId="3fe8758b2c2b58d2" providerId="LiveId" clId="{D34A150A-92A7-4B11-900B-B34F0655160D}" dt="2020-10-04T09:45:30.441" v="3472"/>
        <pc:sldMkLst>
          <pc:docMk/>
          <pc:sldMk cId="1938598670" sldId="2076138727"/>
        </pc:sldMkLst>
        <pc:spChg chg="del">
          <ac:chgData name="Eldert Grootenboer" userId="3fe8758b2c2b58d2" providerId="LiveId" clId="{D34A150A-92A7-4B11-900B-B34F0655160D}" dt="2020-10-04T09:45:30.441" v="3472"/>
          <ac:spMkLst>
            <pc:docMk/>
            <pc:sldMk cId="1938598670" sldId="2076138727"/>
            <ac:spMk id="3" creationId="{E62F45DD-486D-47AC-B5CA-8878332298BD}"/>
          </ac:spMkLst>
        </pc:spChg>
        <pc:picChg chg="add mod">
          <ac:chgData name="Eldert Grootenboer" userId="3fe8758b2c2b58d2" providerId="LiveId" clId="{D34A150A-92A7-4B11-900B-B34F0655160D}" dt="2020-10-04T09:45:30.441" v="3472"/>
          <ac:picMkLst>
            <pc:docMk/>
            <pc:sldMk cId="1938598670" sldId="2076138727"/>
            <ac:picMk id="10242" creationId="{D4C4059F-4932-4505-8630-1D1BDAC1E4FD}"/>
          </ac:picMkLst>
        </pc:picChg>
      </pc:sldChg>
      <pc:sldChg chg="addSp delSp modSp">
        <pc:chgData name="Eldert Grootenboer" userId="3fe8758b2c2b58d2" providerId="LiveId" clId="{D34A150A-92A7-4B11-900B-B34F0655160D}" dt="2020-10-04T09:45:44.108" v="3475"/>
        <pc:sldMkLst>
          <pc:docMk/>
          <pc:sldMk cId="2752780179" sldId="2076138727"/>
        </pc:sldMkLst>
        <pc:spChg chg="del">
          <ac:chgData name="Eldert Grootenboer" userId="3fe8758b2c2b58d2" providerId="LiveId" clId="{D34A150A-92A7-4B11-900B-B34F0655160D}" dt="2020-10-04T09:45:44.108" v="3475"/>
          <ac:spMkLst>
            <pc:docMk/>
            <pc:sldMk cId="2752780179" sldId="2076138727"/>
            <ac:spMk id="3" creationId="{E62F45DD-486D-47AC-B5CA-8878332298BD}"/>
          </ac:spMkLst>
        </pc:spChg>
        <pc:picChg chg="add mod">
          <ac:chgData name="Eldert Grootenboer" userId="3fe8758b2c2b58d2" providerId="LiveId" clId="{D34A150A-92A7-4B11-900B-B34F0655160D}" dt="2020-10-04T09:45:44.108" v="3475"/>
          <ac:picMkLst>
            <pc:docMk/>
            <pc:sldMk cId="2752780179" sldId="2076138727"/>
            <ac:picMk id="11266" creationId="{42949B0D-E2C9-441B-A2E5-FE8D1D76FAF1}"/>
          </ac:picMkLst>
        </pc:picChg>
      </pc:sldChg>
      <pc:sldChg chg="addSp delSp modSp new add del mod ord modTransition">
        <pc:chgData name="Eldert Grootenboer" userId="3fe8758b2c2b58d2" providerId="LiveId" clId="{D34A150A-92A7-4B11-900B-B34F0655160D}" dt="2020-10-04T11:51:29.444" v="5848" actId="12789"/>
        <pc:sldMkLst>
          <pc:docMk/>
          <pc:sldMk cId="2974213889" sldId="2076138727"/>
        </pc:sldMkLst>
        <pc:spChg chg="mod">
          <ac:chgData name="Eldert Grootenboer" userId="3fe8758b2c2b58d2" providerId="LiveId" clId="{D34A150A-92A7-4B11-900B-B34F0655160D}" dt="2020-10-04T09:49:02.782" v="3526" actId="20577"/>
          <ac:spMkLst>
            <pc:docMk/>
            <pc:sldMk cId="2974213889" sldId="2076138727"/>
            <ac:spMk id="2" creationId="{A6A2742E-D7D9-47AD-8EC9-9E84382CC4BA}"/>
          </ac:spMkLst>
        </pc:spChg>
        <pc:spChg chg="add del mod">
          <ac:chgData name="Eldert Grootenboer" userId="3fe8758b2c2b58d2" providerId="LiveId" clId="{D34A150A-92A7-4B11-900B-B34F0655160D}" dt="2020-10-04T09:49:10.631" v="3530"/>
          <ac:spMkLst>
            <pc:docMk/>
            <pc:sldMk cId="2974213889" sldId="2076138727"/>
            <ac:spMk id="3" creationId="{C2FCB306-99EC-4BE4-8972-A7CC244AE80B}"/>
          </ac:spMkLst>
        </pc:spChg>
        <pc:picChg chg="add mod">
          <ac:chgData name="Eldert Grootenboer" userId="3fe8758b2c2b58d2" providerId="LiveId" clId="{D34A150A-92A7-4B11-900B-B34F0655160D}" dt="2020-10-04T11:51:29.444" v="5848" actId="12789"/>
          <ac:picMkLst>
            <pc:docMk/>
            <pc:sldMk cId="2974213889" sldId="2076138727"/>
            <ac:picMk id="5" creationId="{DE1AD2FA-881D-44A2-816B-EB16EF8E12AB}"/>
          </ac:picMkLst>
        </pc:picChg>
        <pc:picChg chg="del mod">
          <ac:chgData name="Eldert Grootenboer" userId="3fe8758b2c2b58d2" providerId="LiveId" clId="{D34A150A-92A7-4B11-900B-B34F0655160D}" dt="2020-10-04T09:49:09.548" v="3529" actId="21"/>
          <ac:picMkLst>
            <pc:docMk/>
            <pc:sldMk cId="2974213889" sldId="2076138727"/>
            <ac:picMk id="11266" creationId="{42949B0D-E2C9-441B-A2E5-FE8D1D76FAF1}"/>
          </ac:picMkLst>
        </pc:picChg>
      </pc:sldChg>
      <pc:sldChg chg="addSp modSp new del mod modClrScheme chgLayout">
        <pc:chgData name="Eldert Grootenboer" userId="3fe8758b2c2b58d2" providerId="LiveId" clId="{D34A150A-92A7-4B11-900B-B34F0655160D}" dt="2020-10-04T09:54:55.179" v="3681" actId="47"/>
        <pc:sldMkLst>
          <pc:docMk/>
          <pc:sldMk cId="1683557984" sldId="2076138728"/>
        </pc:sldMkLst>
        <pc:spChg chg="add mod">
          <ac:chgData name="Eldert Grootenboer" userId="3fe8758b2c2b58d2" providerId="LiveId" clId="{D34A150A-92A7-4B11-900B-B34F0655160D}" dt="2020-10-04T09:49:38.927" v="3533" actId="700"/>
          <ac:spMkLst>
            <pc:docMk/>
            <pc:sldMk cId="1683557984" sldId="2076138728"/>
            <ac:spMk id="2" creationId="{EC713C0E-3566-4EE4-B2F5-0209A7296090}"/>
          </ac:spMkLst>
        </pc:spChg>
        <pc:spChg chg="add mod">
          <ac:chgData name="Eldert Grootenboer" userId="3fe8758b2c2b58d2" providerId="LiveId" clId="{D34A150A-92A7-4B11-900B-B34F0655160D}" dt="2020-10-04T09:51:08.334" v="3638" actId="20577"/>
          <ac:spMkLst>
            <pc:docMk/>
            <pc:sldMk cId="1683557984" sldId="2076138728"/>
            <ac:spMk id="3" creationId="{94F4AB03-BDA7-4AF8-9C0B-5BEC6ECA6E96}"/>
          </ac:spMkLst>
        </pc:spChg>
      </pc:sldChg>
      <pc:sldChg chg="modSp add mod modTransition modAnim">
        <pc:chgData name="Eldert Grootenboer" userId="3fe8758b2c2b58d2" providerId="LiveId" clId="{D34A150A-92A7-4B11-900B-B34F0655160D}" dt="2020-10-04T11:50:48.099" v="5843"/>
        <pc:sldMkLst>
          <pc:docMk/>
          <pc:sldMk cId="2797241910" sldId="2076138729"/>
        </pc:sldMkLst>
        <pc:spChg chg="mod">
          <ac:chgData name="Eldert Grootenboer" userId="3fe8758b2c2b58d2" providerId="LiveId" clId="{D34A150A-92A7-4B11-900B-B34F0655160D}" dt="2020-10-04T09:52:24.186" v="3675" actId="20577"/>
          <ac:spMkLst>
            <pc:docMk/>
            <pc:sldMk cId="2797241910" sldId="2076138729"/>
            <ac:spMk id="2" creationId="{00000000-0000-0000-0000-000000000000}"/>
          </ac:spMkLst>
        </pc:spChg>
        <pc:graphicFrameChg chg="mod">
          <ac:chgData name="Eldert Grootenboer" userId="3fe8758b2c2b58d2" providerId="LiveId" clId="{D34A150A-92A7-4B11-900B-B34F0655160D}" dt="2020-10-04T11:50:23.436" v="5836"/>
          <ac:graphicFrameMkLst>
            <pc:docMk/>
            <pc:sldMk cId="2797241910" sldId="2076138729"/>
            <ac:graphicFrameMk id="9" creationId="{656B2E98-E922-470E-85A5-4A5392B97242}"/>
          </ac:graphicFrameMkLst>
        </pc:graphicFrameChg>
      </pc:sldChg>
      <pc:sldChg chg="addSp delSp modSp new add del mod modClrScheme chgLayout">
        <pc:chgData name="Eldert Grootenboer" userId="3fe8758b2c2b58d2" providerId="LiveId" clId="{D34A150A-92A7-4B11-900B-B34F0655160D}" dt="2020-10-04T09:59:24.638" v="3830" actId="47"/>
        <pc:sldMkLst>
          <pc:docMk/>
          <pc:sldMk cId="9787649" sldId="2076138730"/>
        </pc:sldMkLst>
        <pc:spChg chg="mod ord">
          <ac:chgData name="Eldert Grootenboer" userId="3fe8758b2c2b58d2" providerId="LiveId" clId="{D34A150A-92A7-4B11-900B-B34F0655160D}" dt="2020-10-04T09:56:56.141" v="3727" actId="700"/>
          <ac:spMkLst>
            <pc:docMk/>
            <pc:sldMk cId="9787649" sldId="2076138730"/>
            <ac:spMk id="2" creationId="{1D66F838-EF45-40B4-9E12-F3AC78999460}"/>
          </ac:spMkLst>
        </pc:spChg>
        <pc:spChg chg="del mod ord">
          <ac:chgData name="Eldert Grootenboer" userId="3fe8758b2c2b58d2" providerId="LiveId" clId="{D34A150A-92A7-4B11-900B-B34F0655160D}" dt="2020-10-04T09:56:56.141" v="3727" actId="700"/>
          <ac:spMkLst>
            <pc:docMk/>
            <pc:sldMk cId="9787649" sldId="2076138730"/>
            <ac:spMk id="3" creationId="{C3E2DC54-537B-46DA-9A4A-0838E9B7CDE5}"/>
          </ac:spMkLst>
        </pc:spChg>
        <pc:spChg chg="add mod ord">
          <ac:chgData name="Eldert Grootenboer" userId="3fe8758b2c2b58d2" providerId="LiveId" clId="{D34A150A-92A7-4B11-900B-B34F0655160D}" dt="2020-10-04T09:58:40.225" v="3817" actId="6549"/>
          <ac:spMkLst>
            <pc:docMk/>
            <pc:sldMk cId="9787649" sldId="2076138730"/>
            <ac:spMk id="4" creationId="{96357ECA-9F50-4758-9CB4-89F43A491283}"/>
          </ac:spMkLst>
        </pc:spChg>
        <pc:spChg chg="add mod ord">
          <ac:chgData name="Eldert Grootenboer" userId="3fe8758b2c2b58d2" providerId="LiveId" clId="{D34A150A-92A7-4B11-900B-B34F0655160D}" dt="2020-10-04T09:56:56.141" v="3727" actId="700"/>
          <ac:spMkLst>
            <pc:docMk/>
            <pc:sldMk cId="9787649" sldId="2076138730"/>
            <ac:spMk id="5" creationId="{2EFC475F-E5DD-4649-9778-A3ABC06F8AFF}"/>
          </ac:spMkLst>
        </pc:spChg>
      </pc:sldChg>
      <pc:sldChg chg="addSp delSp modSp">
        <pc:chgData name="Eldert Grootenboer" userId="3fe8758b2c2b58d2" providerId="LiveId" clId="{D34A150A-92A7-4B11-900B-B34F0655160D}" dt="2020-10-04T10:01:17.315" v="3892"/>
        <pc:sldMkLst>
          <pc:docMk/>
          <pc:sldMk cId="634061863" sldId="2076138730"/>
        </pc:sldMkLst>
        <pc:spChg chg="del">
          <ac:chgData name="Eldert Grootenboer" userId="3fe8758b2c2b58d2" providerId="LiveId" clId="{D34A150A-92A7-4B11-900B-B34F0655160D}" dt="2020-10-04T10:01:17.315" v="3892"/>
          <ac:spMkLst>
            <pc:docMk/>
            <pc:sldMk cId="634061863" sldId="2076138730"/>
            <ac:spMk id="5" creationId="{518AA2A2-12AE-4E9E-BC2B-DCAE71F6AF97}"/>
          </ac:spMkLst>
        </pc:spChg>
        <pc:picChg chg="add mod">
          <ac:chgData name="Eldert Grootenboer" userId="3fe8758b2c2b58d2" providerId="LiveId" clId="{D34A150A-92A7-4B11-900B-B34F0655160D}" dt="2020-10-04T10:01:17.315" v="3892"/>
          <ac:picMkLst>
            <pc:docMk/>
            <pc:sldMk cId="634061863" sldId="2076138730"/>
            <ac:picMk id="16386" creationId="{EC6F1C54-424E-4824-AE4B-B92B13E14D39}"/>
          </ac:picMkLst>
        </pc:picChg>
      </pc:sldChg>
      <pc:sldChg chg="addSp delSp modSp">
        <pc:chgData name="Eldert Grootenboer" userId="3fe8758b2c2b58d2" providerId="LiveId" clId="{D34A150A-92A7-4B11-900B-B34F0655160D}" dt="2020-10-04T09:57:27.808" v="3728"/>
        <pc:sldMkLst>
          <pc:docMk/>
          <pc:sldMk cId="1841266675" sldId="2076138730"/>
        </pc:sldMkLst>
        <pc:spChg chg="del">
          <ac:chgData name="Eldert Grootenboer" userId="3fe8758b2c2b58d2" providerId="LiveId" clId="{D34A150A-92A7-4B11-900B-B34F0655160D}" dt="2020-10-04T09:57:27.808" v="3728"/>
          <ac:spMkLst>
            <pc:docMk/>
            <pc:sldMk cId="1841266675" sldId="2076138730"/>
            <ac:spMk id="5" creationId="{2EFC475F-E5DD-4649-9778-A3ABC06F8AFF}"/>
          </ac:spMkLst>
        </pc:spChg>
        <pc:picChg chg="add mod">
          <ac:chgData name="Eldert Grootenboer" userId="3fe8758b2c2b58d2" providerId="LiveId" clId="{D34A150A-92A7-4B11-900B-B34F0655160D}" dt="2020-10-04T09:57:27.808" v="3728"/>
          <ac:picMkLst>
            <pc:docMk/>
            <pc:sldMk cId="1841266675" sldId="2076138730"/>
            <ac:picMk id="15362" creationId="{766E2119-B507-414D-89EC-3CD88DC3E0B1}"/>
          </ac:picMkLst>
        </pc:picChg>
      </pc:sldChg>
      <pc:sldChg chg="addSp delSp modSp new add del mod modTransition modClrScheme chgLayout">
        <pc:chgData name="Eldert Grootenboer" userId="3fe8758b2c2b58d2" providerId="LiveId" clId="{D34A150A-92A7-4B11-900B-B34F0655160D}" dt="2020-10-04T11:50:06.030" v="5833"/>
        <pc:sldMkLst>
          <pc:docMk/>
          <pc:sldMk cId="3423764003" sldId="2076138730"/>
        </pc:sldMkLst>
        <pc:spChg chg="del mod ord">
          <ac:chgData name="Eldert Grootenboer" userId="3fe8758b2c2b58d2" providerId="LiveId" clId="{D34A150A-92A7-4B11-900B-B34F0655160D}" dt="2020-10-04T10:00:34.260" v="3877" actId="700"/>
          <ac:spMkLst>
            <pc:docMk/>
            <pc:sldMk cId="3423764003" sldId="2076138730"/>
            <ac:spMk id="2" creationId="{11944F5A-B34B-4D7B-94BC-7B914EEB7D16}"/>
          </ac:spMkLst>
        </pc:spChg>
        <pc:spChg chg="del mod ord">
          <ac:chgData name="Eldert Grootenboer" userId="3fe8758b2c2b58d2" providerId="LiveId" clId="{D34A150A-92A7-4B11-900B-B34F0655160D}" dt="2020-10-04T10:00:34.260" v="3877" actId="700"/>
          <ac:spMkLst>
            <pc:docMk/>
            <pc:sldMk cId="3423764003" sldId="2076138730"/>
            <ac:spMk id="3" creationId="{3B95D1DB-D949-427E-A2C6-304FEEA82D4F}"/>
          </ac:spMkLst>
        </pc:spChg>
        <pc:spChg chg="add mod ord">
          <ac:chgData name="Eldert Grootenboer" userId="3fe8758b2c2b58d2" providerId="LiveId" clId="{D34A150A-92A7-4B11-900B-B34F0655160D}" dt="2020-10-04T10:00:38.187" v="3891" actId="20577"/>
          <ac:spMkLst>
            <pc:docMk/>
            <pc:sldMk cId="3423764003" sldId="2076138730"/>
            <ac:spMk id="4" creationId="{84325A44-4F99-4CF9-8CBC-8A9555CBFCE0}"/>
          </ac:spMkLst>
        </pc:spChg>
        <pc:spChg chg="add mod ord">
          <ac:chgData name="Eldert Grootenboer" userId="3fe8758b2c2b58d2" providerId="LiveId" clId="{D34A150A-92A7-4B11-900B-B34F0655160D}" dt="2020-10-04T10:00:34.260" v="3877" actId="700"/>
          <ac:spMkLst>
            <pc:docMk/>
            <pc:sldMk cId="3423764003" sldId="2076138730"/>
            <ac:spMk id="5" creationId="{518AA2A2-12AE-4E9E-BC2B-DCAE71F6AF97}"/>
          </ac:spMkLst>
        </pc:spChg>
        <pc:picChg chg="mod">
          <ac:chgData name="Eldert Grootenboer" userId="3fe8758b2c2b58d2" providerId="LiveId" clId="{D34A150A-92A7-4B11-900B-B34F0655160D}" dt="2020-10-04T10:01:22.399" v="3894"/>
          <ac:picMkLst>
            <pc:docMk/>
            <pc:sldMk cId="3423764003" sldId="2076138730"/>
            <ac:picMk id="16386" creationId="{EC6F1C54-424E-4824-AE4B-B92B13E14D39}"/>
          </ac:picMkLst>
        </pc:picChg>
      </pc:sldChg>
      <pc:sldChg chg="modSp new del mod">
        <pc:chgData name="Eldert Grootenboer" userId="3fe8758b2c2b58d2" providerId="LiveId" clId="{D34A150A-92A7-4B11-900B-B34F0655160D}" dt="2020-10-04T09:59:25.207" v="3831" actId="47"/>
        <pc:sldMkLst>
          <pc:docMk/>
          <pc:sldMk cId="359584385" sldId="2076138731"/>
        </pc:sldMkLst>
        <pc:spChg chg="mod">
          <ac:chgData name="Eldert Grootenboer" userId="3fe8758b2c2b58d2" providerId="LiveId" clId="{D34A150A-92A7-4B11-900B-B34F0655160D}" dt="2020-10-04T09:58:52.027" v="3829" actId="20577"/>
          <ac:spMkLst>
            <pc:docMk/>
            <pc:sldMk cId="359584385" sldId="2076138731"/>
            <ac:spMk id="2" creationId="{C80524E1-80B0-4D47-B674-E350BB2A5081}"/>
          </ac:spMkLst>
        </pc:spChg>
      </pc:sldChg>
      <pc:sldChg chg="addSp delSp modSp new del mod modClrScheme chgLayout">
        <pc:chgData name="Eldert Grootenboer" userId="3fe8758b2c2b58d2" providerId="LiveId" clId="{D34A150A-92A7-4B11-900B-B34F0655160D}" dt="2020-10-04T10:23:37.611" v="4135" actId="47"/>
        <pc:sldMkLst>
          <pc:docMk/>
          <pc:sldMk cId="2705629952" sldId="2076138731"/>
        </pc:sldMkLst>
        <pc:spChg chg="add del mod ord">
          <ac:chgData name="Eldert Grootenboer" userId="3fe8758b2c2b58d2" providerId="LiveId" clId="{D34A150A-92A7-4B11-900B-B34F0655160D}" dt="2020-10-04T10:02:24.893" v="3920" actId="700"/>
          <ac:spMkLst>
            <pc:docMk/>
            <pc:sldMk cId="2705629952" sldId="2076138731"/>
            <ac:spMk id="2" creationId="{F5E46AA3-C455-4E7C-83DA-79E18B0C28E0}"/>
          </ac:spMkLst>
        </pc:spChg>
        <pc:spChg chg="add del mod ord">
          <ac:chgData name="Eldert Grootenboer" userId="3fe8758b2c2b58d2" providerId="LiveId" clId="{D34A150A-92A7-4B11-900B-B34F0655160D}" dt="2020-10-04T10:02:24.893" v="3920" actId="700"/>
          <ac:spMkLst>
            <pc:docMk/>
            <pc:sldMk cId="2705629952" sldId="2076138731"/>
            <ac:spMk id="3" creationId="{B33935D7-6EF3-4B3F-A056-E997C98F3FAC}"/>
          </ac:spMkLst>
        </pc:spChg>
        <pc:spChg chg="add del mod ord">
          <ac:chgData name="Eldert Grootenboer" userId="3fe8758b2c2b58d2" providerId="LiveId" clId="{D34A150A-92A7-4B11-900B-B34F0655160D}" dt="2020-10-04T10:02:20.838" v="3919" actId="6264"/>
          <ac:spMkLst>
            <pc:docMk/>
            <pc:sldMk cId="2705629952" sldId="2076138731"/>
            <ac:spMk id="4" creationId="{7CF264E3-4A7A-4BA3-A7A1-B122D9196022}"/>
          </ac:spMkLst>
        </pc:spChg>
        <pc:spChg chg="add del mod ord">
          <ac:chgData name="Eldert Grootenboer" userId="3fe8758b2c2b58d2" providerId="LiveId" clId="{D34A150A-92A7-4B11-900B-B34F0655160D}" dt="2020-10-04T10:02:20.838" v="3919" actId="6264"/>
          <ac:spMkLst>
            <pc:docMk/>
            <pc:sldMk cId="2705629952" sldId="2076138731"/>
            <ac:spMk id="5" creationId="{46DBE155-0580-428E-AF8D-A2359D4F32A9}"/>
          </ac:spMkLst>
        </pc:spChg>
        <pc:spChg chg="add mod ord">
          <ac:chgData name="Eldert Grootenboer" userId="3fe8758b2c2b58d2" providerId="LiveId" clId="{D34A150A-92A7-4B11-900B-B34F0655160D}" dt="2020-10-04T10:02:24.893" v="3920" actId="700"/>
          <ac:spMkLst>
            <pc:docMk/>
            <pc:sldMk cId="2705629952" sldId="2076138731"/>
            <ac:spMk id="6" creationId="{2EA1199B-8219-451C-9217-9A5F1B923ABA}"/>
          </ac:spMkLst>
        </pc:spChg>
        <pc:spChg chg="add mod ord">
          <ac:chgData name="Eldert Grootenboer" userId="3fe8758b2c2b58d2" providerId="LiveId" clId="{D34A150A-92A7-4B11-900B-B34F0655160D}" dt="2020-10-04T10:08:05.792" v="4089" actId="6549"/>
          <ac:spMkLst>
            <pc:docMk/>
            <pc:sldMk cId="2705629952" sldId="2076138731"/>
            <ac:spMk id="7" creationId="{32CFC803-C2F8-410B-88FC-16BB3066FA15}"/>
          </ac:spMkLst>
        </pc:spChg>
      </pc:sldChg>
      <pc:sldChg chg="modSp add mod modTransition modAnim">
        <pc:chgData name="Eldert Grootenboer" userId="3fe8758b2c2b58d2" providerId="LiveId" clId="{D34A150A-92A7-4B11-900B-B34F0655160D}" dt="2020-10-22T15:25:10.868" v="6435" actId="20577"/>
        <pc:sldMkLst>
          <pc:docMk/>
          <pc:sldMk cId="3530778358" sldId="2076138732"/>
        </pc:sldMkLst>
        <pc:spChg chg="mod">
          <ac:chgData name="Eldert Grootenboer" userId="3fe8758b2c2b58d2" providerId="LiveId" clId="{D34A150A-92A7-4B11-900B-B34F0655160D}" dt="2020-10-04T10:07:51.583" v="4088" actId="20577"/>
          <ac:spMkLst>
            <pc:docMk/>
            <pc:sldMk cId="3530778358" sldId="2076138732"/>
            <ac:spMk id="2" creationId="{00000000-0000-0000-0000-000000000000}"/>
          </ac:spMkLst>
        </pc:spChg>
        <pc:graphicFrameChg chg="add mod">
          <ac:chgData name="Eldert Grootenboer" userId="3fe8758b2c2b58d2" providerId="LiveId" clId="{D34A150A-92A7-4B11-900B-B34F0655160D}" dt="2020-10-22T15:25:10.868" v="6435" actId="20577"/>
          <ac:graphicFrameMkLst>
            <pc:docMk/>
            <pc:sldMk cId="3530778358" sldId="2076138732"/>
            <ac:graphicFrameMk id="9" creationId="{656B2E98-E922-470E-85A5-4A5392B97242}"/>
          </ac:graphicFrameMkLst>
        </pc:graphicFrameChg>
      </pc:sldChg>
      <pc:sldChg chg="modSp new del mod">
        <pc:chgData name="Eldert Grootenboer" userId="3fe8758b2c2b58d2" providerId="LiveId" clId="{D34A150A-92A7-4B11-900B-B34F0655160D}" dt="2020-10-04T10:29:36.314" v="4342" actId="47"/>
        <pc:sldMkLst>
          <pc:docMk/>
          <pc:sldMk cId="1545704158" sldId="2076138733"/>
        </pc:sldMkLst>
        <pc:spChg chg="mod">
          <ac:chgData name="Eldert Grootenboer" userId="3fe8758b2c2b58d2" providerId="LiveId" clId="{D34A150A-92A7-4B11-900B-B34F0655160D}" dt="2020-10-04T10:24:12.773" v="4148" actId="20577"/>
          <ac:spMkLst>
            <pc:docMk/>
            <pc:sldMk cId="1545704158" sldId="2076138733"/>
            <ac:spMk id="2" creationId="{E04DA801-F9B7-4B7D-82DC-F90E46962945}"/>
          </ac:spMkLst>
        </pc:spChg>
        <pc:spChg chg="mod">
          <ac:chgData name="Eldert Grootenboer" userId="3fe8758b2c2b58d2" providerId="LiveId" clId="{D34A150A-92A7-4B11-900B-B34F0655160D}" dt="2020-10-04T10:26:55.561" v="4282" actId="20577"/>
          <ac:spMkLst>
            <pc:docMk/>
            <pc:sldMk cId="1545704158" sldId="2076138733"/>
            <ac:spMk id="3" creationId="{C6E99FB5-13FF-450D-B070-44B0065AFEA8}"/>
          </ac:spMkLst>
        </pc:spChg>
      </pc:sldChg>
      <pc:sldChg chg="modSp add mod modTransition modAnim">
        <pc:chgData name="Eldert Grootenboer" userId="3fe8758b2c2b58d2" providerId="LiveId" clId="{D34A150A-92A7-4B11-900B-B34F0655160D}" dt="2020-10-04T11:53:02.299" v="5867"/>
        <pc:sldMkLst>
          <pc:docMk/>
          <pc:sldMk cId="3729199013" sldId="2076138734"/>
        </pc:sldMkLst>
        <pc:spChg chg="mod">
          <ac:chgData name="Eldert Grootenboer" userId="3fe8758b2c2b58d2" providerId="LiveId" clId="{D34A150A-92A7-4B11-900B-B34F0655160D}" dt="2020-10-04T10:27:40.213" v="4304" actId="20577"/>
          <ac:spMkLst>
            <pc:docMk/>
            <pc:sldMk cId="3729199013" sldId="2076138734"/>
            <ac:spMk id="2" creationId="{00000000-0000-0000-0000-000000000000}"/>
          </ac:spMkLst>
        </pc:spChg>
        <pc:graphicFrameChg chg="add mod">
          <ac:chgData name="Eldert Grootenboer" userId="3fe8758b2c2b58d2" providerId="LiveId" clId="{D34A150A-92A7-4B11-900B-B34F0655160D}" dt="2020-10-04T10:38:41.329" v="4471" actId="20577"/>
          <ac:graphicFrameMkLst>
            <pc:docMk/>
            <pc:sldMk cId="3729199013" sldId="2076138734"/>
            <ac:graphicFrameMk id="9" creationId="{656B2E98-E922-470E-85A5-4A5392B97242}"/>
          </ac:graphicFrameMkLst>
        </pc:graphicFrameChg>
      </pc:sldChg>
      <pc:sldChg chg="addSp delSp modSp new del mod modTransition modClrScheme modAnim chgLayout">
        <pc:chgData name="Eldert Grootenboer" userId="3fe8758b2c2b58d2" providerId="LiveId" clId="{D34A150A-92A7-4B11-900B-B34F0655160D}" dt="2020-10-04T12:04:34.408" v="5972" actId="47"/>
        <pc:sldMkLst>
          <pc:docMk/>
          <pc:sldMk cId="3788063470" sldId="2076138735"/>
        </pc:sldMkLst>
        <pc:spChg chg="mod ord">
          <ac:chgData name="Eldert Grootenboer" userId="3fe8758b2c2b58d2" providerId="LiveId" clId="{D34A150A-92A7-4B11-900B-B34F0655160D}" dt="2020-10-04T10:44:09.782" v="4492" actId="700"/>
          <ac:spMkLst>
            <pc:docMk/>
            <pc:sldMk cId="3788063470" sldId="2076138735"/>
            <ac:spMk id="2" creationId="{8FB3B449-D970-4CD8-82C0-6FB223DBF483}"/>
          </ac:spMkLst>
        </pc:spChg>
        <pc:spChg chg="del mod ord">
          <ac:chgData name="Eldert Grootenboer" userId="3fe8758b2c2b58d2" providerId="LiveId" clId="{D34A150A-92A7-4B11-900B-B34F0655160D}" dt="2020-10-04T10:44:05.322" v="4491" actId="700"/>
          <ac:spMkLst>
            <pc:docMk/>
            <pc:sldMk cId="3788063470" sldId="2076138735"/>
            <ac:spMk id="3" creationId="{55038F04-CAC5-4866-8FCC-E8660F1492E3}"/>
          </ac:spMkLst>
        </pc:spChg>
        <pc:spChg chg="add del mod ord">
          <ac:chgData name="Eldert Grootenboer" userId="3fe8758b2c2b58d2" providerId="LiveId" clId="{D34A150A-92A7-4B11-900B-B34F0655160D}" dt="2020-10-04T10:44:09.782" v="4492" actId="700"/>
          <ac:spMkLst>
            <pc:docMk/>
            <pc:sldMk cId="3788063470" sldId="2076138735"/>
            <ac:spMk id="4" creationId="{B0803426-062E-4CA8-AE7D-4CA7A3BCE567}"/>
          </ac:spMkLst>
        </pc:spChg>
        <pc:spChg chg="add del mod ord">
          <ac:chgData name="Eldert Grootenboer" userId="3fe8758b2c2b58d2" providerId="LiveId" clId="{D34A150A-92A7-4B11-900B-B34F0655160D}" dt="2020-10-04T10:44:09.782" v="4492" actId="700"/>
          <ac:spMkLst>
            <pc:docMk/>
            <pc:sldMk cId="3788063470" sldId="2076138735"/>
            <ac:spMk id="5" creationId="{6049F064-864C-4A14-B175-C09F28F1AF6C}"/>
          </ac:spMkLst>
        </pc:spChg>
        <pc:spChg chg="add del mod ord">
          <ac:chgData name="Eldert Grootenboer" userId="3fe8758b2c2b58d2" providerId="LiveId" clId="{D34A150A-92A7-4B11-900B-B34F0655160D}" dt="2020-10-04T10:44:09.782" v="4492" actId="700"/>
          <ac:spMkLst>
            <pc:docMk/>
            <pc:sldMk cId="3788063470" sldId="2076138735"/>
            <ac:spMk id="6" creationId="{11F31E83-C3C4-4C18-9D74-06C6EA8920A3}"/>
          </ac:spMkLst>
        </pc:spChg>
        <pc:spChg chg="add del mod ord">
          <ac:chgData name="Eldert Grootenboer" userId="3fe8758b2c2b58d2" providerId="LiveId" clId="{D34A150A-92A7-4B11-900B-B34F0655160D}" dt="2020-10-04T10:44:09.782" v="4492" actId="700"/>
          <ac:spMkLst>
            <pc:docMk/>
            <pc:sldMk cId="3788063470" sldId="2076138735"/>
            <ac:spMk id="7" creationId="{4D9F00E9-ED68-4B97-AA76-1DE01CB7C716}"/>
          </ac:spMkLst>
        </pc:spChg>
        <pc:spChg chg="add mod ord">
          <ac:chgData name="Eldert Grootenboer" userId="3fe8758b2c2b58d2" providerId="LiveId" clId="{D34A150A-92A7-4B11-900B-B34F0655160D}" dt="2020-10-04T11:54:06.406" v="5882" actId="27636"/>
          <ac:spMkLst>
            <pc:docMk/>
            <pc:sldMk cId="3788063470" sldId="2076138735"/>
            <ac:spMk id="8" creationId="{EC50DF8D-8533-45DA-8534-9582CAEA2E40}"/>
          </ac:spMkLst>
        </pc:spChg>
        <pc:spChg chg="add del mod ord">
          <ac:chgData name="Eldert Grootenboer" userId="3fe8758b2c2b58d2" providerId="LiveId" clId="{D34A150A-92A7-4B11-900B-B34F0655160D}" dt="2020-10-04T10:44:54.085" v="4508" actId="22"/>
          <ac:spMkLst>
            <pc:docMk/>
            <pc:sldMk cId="3788063470" sldId="2076138735"/>
            <ac:spMk id="9" creationId="{8441EBF9-876A-43B5-A59A-7C753DB3E3EC}"/>
          </ac:spMkLst>
        </pc:spChg>
        <pc:picChg chg="add mod ord">
          <ac:chgData name="Eldert Grootenboer" userId="3fe8758b2c2b58d2" providerId="LiveId" clId="{D34A150A-92A7-4B11-900B-B34F0655160D}" dt="2020-10-04T10:44:54.085" v="4508" actId="22"/>
          <ac:picMkLst>
            <pc:docMk/>
            <pc:sldMk cId="3788063470" sldId="2076138735"/>
            <ac:picMk id="11" creationId="{38621F8F-58F2-4257-8A89-23E9F2E47E7C}"/>
          </ac:picMkLst>
        </pc:picChg>
      </pc:sldChg>
      <pc:sldChg chg="addSp">
        <pc:chgData name="Eldert Grootenboer" userId="3fe8758b2c2b58d2" providerId="LiveId" clId="{D34A150A-92A7-4B11-900B-B34F0655160D}" dt="2020-10-04T11:58:26.171" v="5913"/>
        <pc:sldMkLst>
          <pc:docMk/>
          <pc:sldMk cId="691002823" sldId="2076138736"/>
        </pc:sldMkLst>
        <pc:picChg chg="add">
          <ac:chgData name="Eldert Grootenboer" userId="3fe8758b2c2b58d2" providerId="LiveId" clId="{D34A150A-92A7-4B11-900B-B34F0655160D}" dt="2020-10-04T11:58:26.171" v="5913"/>
          <ac:picMkLst>
            <pc:docMk/>
            <pc:sldMk cId="691002823" sldId="2076138736"/>
            <ac:picMk id="32770" creationId="{772AC7B0-AAA2-4400-A624-3D8CE2279CC9}"/>
          </ac:picMkLst>
        </pc:picChg>
      </pc:sldChg>
      <pc:sldChg chg="addSp delSp modSp">
        <pc:chgData name="Eldert Grootenboer" userId="3fe8758b2c2b58d2" providerId="LiveId" clId="{D34A150A-92A7-4B11-900B-B34F0655160D}" dt="2020-10-04T11:17:11.092" v="5140"/>
        <pc:sldMkLst>
          <pc:docMk/>
          <pc:sldMk cId="1160028190" sldId="2076138736"/>
        </pc:sldMkLst>
        <pc:spChg chg="del">
          <ac:chgData name="Eldert Grootenboer" userId="3fe8758b2c2b58d2" providerId="LiveId" clId="{D34A150A-92A7-4B11-900B-B34F0655160D}" dt="2020-10-04T11:17:11.092" v="5140"/>
          <ac:spMkLst>
            <pc:docMk/>
            <pc:sldMk cId="1160028190" sldId="2076138736"/>
            <ac:spMk id="4" creationId="{1E1CB148-A18E-4F6B-BDC3-87021771956F}"/>
          </ac:spMkLst>
        </pc:spChg>
        <pc:picChg chg="add mod">
          <ac:chgData name="Eldert Grootenboer" userId="3fe8758b2c2b58d2" providerId="LiveId" clId="{D34A150A-92A7-4B11-900B-B34F0655160D}" dt="2020-10-04T11:17:11.092" v="5140"/>
          <ac:picMkLst>
            <pc:docMk/>
            <pc:sldMk cId="1160028190" sldId="2076138736"/>
            <ac:picMk id="22530" creationId="{8A00E929-5F20-42FF-917B-D5C47EDE09F0}"/>
          </ac:picMkLst>
        </pc:picChg>
      </pc:sldChg>
      <pc:sldChg chg="modSp new del mod">
        <pc:chgData name="Eldert Grootenboer" userId="3fe8758b2c2b58d2" providerId="LiveId" clId="{D34A150A-92A7-4B11-900B-B34F0655160D}" dt="2020-10-04T10:45:24.534" v="4513" actId="47"/>
        <pc:sldMkLst>
          <pc:docMk/>
          <pc:sldMk cId="1285452032" sldId="2076138736"/>
        </pc:sldMkLst>
        <pc:spChg chg="mod">
          <ac:chgData name="Eldert Grootenboer" userId="3fe8758b2c2b58d2" providerId="LiveId" clId="{D34A150A-92A7-4B11-900B-B34F0655160D}" dt="2020-10-04T10:39:41.531" v="4481" actId="20577"/>
          <ac:spMkLst>
            <pc:docMk/>
            <pc:sldMk cId="1285452032" sldId="2076138736"/>
            <ac:spMk id="2" creationId="{BDF47AAD-59EA-4539-9410-0AF4D8D2BF1D}"/>
          </ac:spMkLst>
        </pc:spChg>
      </pc:sldChg>
      <pc:sldChg chg="addSp delSp modSp">
        <pc:chgData name="Eldert Grootenboer" userId="3fe8758b2c2b58d2" providerId="LiveId" clId="{D34A150A-92A7-4B11-900B-B34F0655160D}" dt="2020-10-04T11:58:27.900" v="5916"/>
        <pc:sldMkLst>
          <pc:docMk/>
          <pc:sldMk cId="2777862875" sldId="2076138736"/>
        </pc:sldMkLst>
        <pc:spChg chg="del">
          <ac:chgData name="Eldert Grootenboer" userId="3fe8758b2c2b58d2" providerId="LiveId" clId="{D34A150A-92A7-4B11-900B-B34F0655160D}" dt="2020-10-04T11:58:27.900" v="5916"/>
          <ac:spMkLst>
            <pc:docMk/>
            <pc:sldMk cId="2777862875" sldId="2076138736"/>
            <ac:spMk id="2" creationId="{A7F3A6EC-490F-4EA8-BF01-3F15F4BE2C40}"/>
          </ac:spMkLst>
        </pc:spChg>
        <pc:picChg chg="add mod">
          <ac:chgData name="Eldert Grootenboer" userId="3fe8758b2c2b58d2" providerId="LiveId" clId="{D34A150A-92A7-4B11-900B-B34F0655160D}" dt="2020-10-04T11:58:27.900" v="5916"/>
          <ac:picMkLst>
            <pc:docMk/>
            <pc:sldMk cId="2777862875" sldId="2076138736"/>
            <ac:picMk id="33794" creationId="{75295F3E-5FAA-407C-B548-9DD9ED4A9853}"/>
          </ac:picMkLst>
        </pc:picChg>
      </pc:sldChg>
      <pc:sldChg chg="addSp delSp modSp">
        <pc:chgData name="Eldert Grootenboer" userId="3fe8758b2c2b58d2" providerId="LiveId" clId="{D34A150A-92A7-4B11-900B-B34F0655160D}" dt="2020-10-04T11:56:49.251" v="5883"/>
        <pc:sldMkLst>
          <pc:docMk/>
          <pc:sldMk cId="2930922420" sldId="2076138736"/>
        </pc:sldMkLst>
        <pc:spChg chg="del">
          <ac:chgData name="Eldert Grootenboer" userId="3fe8758b2c2b58d2" providerId="LiveId" clId="{D34A150A-92A7-4B11-900B-B34F0655160D}" dt="2020-10-04T11:56:49.251" v="5883"/>
          <ac:spMkLst>
            <pc:docMk/>
            <pc:sldMk cId="2930922420" sldId="2076138736"/>
            <ac:spMk id="2" creationId="{6C25172C-4C40-4EF7-9E84-873403FC77C1}"/>
          </ac:spMkLst>
        </pc:spChg>
        <pc:picChg chg="add mod">
          <ac:chgData name="Eldert Grootenboer" userId="3fe8758b2c2b58d2" providerId="LiveId" clId="{D34A150A-92A7-4B11-900B-B34F0655160D}" dt="2020-10-04T11:56:49.251" v="5883"/>
          <ac:picMkLst>
            <pc:docMk/>
            <pc:sldMk cId="2930922420" sldId="2076138736"/>
            <ac:picMk id="31746" creationId="{07C9F536-C352-4040-8B54-3CDB9541EF3A}"/>
          </ac:picMkLst>
        </pc:picChg>
      </pc:sldChg>
      <pc:sldChg chg="addSp delSp modSp new del mod modAnim">
        <pc:chgData name="Eldert Grootenboer" userId="3fe8758b2c2b58d2" providerId="LiveId" clId="{D34A150A-92A7-4B11-900B-B34F0655160D}" dt="2020-10-04T10:33:41.806" v="4417" actId="47"/>
        <pc:sldMkLst>
          <pc:docMk/>
          <pc:sldMk cId="2962961789" sldId="2076138736"/>
        </pc:sldMkLst>
        <pc:spChg chg="mod">
          <ac:chgData name="Eldert Grootenboer" userId="3fe8758b2c2b58d2" providerId="LiveId" clId="{D34A150A-92A7-4B11-900B-B34F0655160D}" dt="2020-10-04T10:31:34.750" v="4356"/>
          <ac:spMkLst>
            <pc:docMk/>
            <pc:sldMk cId="2962961789" sldId="2076138736"/>
            <ac:spMk id="2" creationId="{4716F0FE-4B31-4E4C-B3B9-B95B984C4C85}"/>
          </ac:spMkLst>
        </pc:spChg>
        <pc:spChg chg="mod">
          <ac:chgData name="Eldert Grootenboer" userId="3fe8758b2c2b58d2" providerId="LiveId" clId="{D34A150A-92A7-4B11-900B-B34F0655160D}" dt="2020-10-04T10:31:42.243" v="4358"/>
          <ac:spMkLst>
            <pc:docMk/>
            <pc:sldMk cId="2962961789" sldId="2076138736"/>
            <ac:spMk id="5" creationId="{9D519D11-4696-43FE-B7F7-CE275A50FFAE}"/>
          </ac:spMkLst>
        </pc:spChg>
        <pc:spChg chg="mod">
          <ac:chgData name="Eldert Grootenboer" userId="3fe8758b2c2b58d2" providerId="LiveId" clId="{D34A150A-92A7-4B11-900B-B34F0655160D}" dt="2020-10-04T10:31:42.243" v="4358"/>
          <ac:spMkLst>
            <pc:docMk/>
            <pc:sldMk cId="2962961789" sldId="2076138736"/>
            <ac:spMk id="7" creationId="{E66CF114-C982-430A-AA50-5CA06E60659D}"/>
          </ac:spMkLst>
        </pc:spChg>
        <pc:spChg chg="mod">
          <ac:chgData name="Eldert Grootenboer" userId="3fe8758b2c2b58d2" providerId="LiveId" clId="{D34A150A-92A7-4B11-900B-B34F0655160D}" dt="2020-10-04T10:31:42.243" v="4358"/>
          <ac:spMkLst>
            <pc:docMk/>
            <pc:sldMk cId="2962961789" sldId="2076138736"/>
            <ac:spMk id="8" creationId="{1BC26E41-38AE-4296-B3F1-3BAE67A2E9C0}"/>
          </ac:spMkLst>
        </pc:spChg>
        <pc:spChg chg="mod">
          <ac:chgData name="Eldert Grootenboer" userId="3fe8758b2c2b58d2" providerId="LiveId" clId="{D34A150A-92A7-4B11-900B-B34F0655160D}" dt="2020-10-04T10:31:42.243" v="4358"/>
          <ac:spMkLst>
            <pc:docMk/>
            <pc:sldMk cId="2962961789" sldId="2076138736"/>
            <ac:spMk id="10" creationId="{C27B1A0E-14C8-46EE-A217-B2BB7BB78541}"/>
          </ac:spMkLst>
        </pc:spChg>
        <pc:spChg chg="mod">
          <ac:chgData name="Eldert Grootenboer" userId="3fe8758b2c2b58d2" providerId="LiveId" clId="{D34A150A-92A7-4B11-900B-B34F0655160D}" dt="2020-10-04T10:31:42.243" v="4358"/>
          <ac:spMkLst>
            <pc:docMk/>
            <pc:sldMk cId="2962961789" sldId="2076138736"/>
            <ac:spMk id="12" creationId="{BF869AFC-5CB7-43D8-B398-B17BC780AFC7}"/>
          </ac:spMkLst>
        </pc:spChg>
        <pc:spChg chg="mod">
          <ac:chgData name="Eldert Grootenboer" userId="3fe8758b2c2b58d2" providerId="LiveId" clId="{D34A150A-92A7-4B11-900B-B34F0655160D}" dt="2020-10-04T10:31:42.243" v="4358"/>
          <ac:spMkLst>
            <pc:docMk/>
            <pc:sldMk cId="2962961789" sldId="2076138736"/>
            <ac:spMk id="14" creationId="{98CFCF54-F279-44DE-A55A-D50911932C9B}"/>
          </ac:spMkLst>
        </pc:spChg>
        <pc:spChg chg="mod">
          <ac:chgData name="Eldert Grootenboer" userId="3fe8758b2c2b58d2" providerId="LiveId" clId="{D34A150A-92A7-4B11-900B-B34F0655160D}" dt="2020-10-04T10:31:42.243" v="4358"/>
          <ac:spMkLst>
            <pc:docMk/>
            <pc:sldMk cId="2962961789" sldId="2076138736"/>
            <ac:spMk id="16" creationId="{C6625EB3-A233-4B2D-9992-5072E6C9E9B4}"/>
          </ac:spMkLst>
        </pc:spChg>
        <pc:spChg chg="mod">
          <ac:chgData name="Eldert Grootenboer" userId="3fe8758b2c2b58d2" providerId="LiveId" clId="{D34A150A-92A7-4B11-900B-B34F0655160D}" dt="2020-10-04T10:31:42.243" v="4358"/>
          <ac:spMkLst>
            <pc:docMk/>
            <pc:sldMk cId="2962961789" sldId="2076138736"/>
            <ac:spMk id="17" creationId="{8B471A6D-581B-4131-BFDA-1C2B3A5CAAA4}"/>
          </ac:spMkLst>
        </pc:spChg>
        <pc:spChg chg="mod">
          <ac:chgData name="Eldert Grootenboer" userId="3fe8758b2c2b58d2" providerId="LiveId" clId="{D34A150A-92A7-4B11-900B-B34F0655160D}" dt="2020-10-04T10:31:42.243" v="4358"/>
          <ac:spMkLst>
            <pc:docMk/>
            <pc:sldMk cId="2962961789" sldId="2076138736"/>
            <ac:spMk id="19" creationId="{B9174FEA-0637-442C-9F2D-9642FE9C8EF0}"/>
          </ac:spMkLst>
        </pc:spChg>
        <pc:spChg chg="mod">
          <ac:chgData name="Eldert Grootenboer" userId="3fe8758b2c2b58d2" providerId="LiveId" clId="{D34A150A-92A7-4B11-900B-B34F0655160D}" dt="2020-10-04T10:31:42.243" v="4358"/>
          <ac:spMkLst>
            <pc:docMk/>
            <pc:sldMk cId="2962961789" sldId="2076138736"/>
            <ac:spMk id="21" creationId="{3046DB5A-E049-4CB0-8C36-B66F36F9C9E6}"/>
          </ac:spMkLst>
        </pc:spChg>
        <pc:spChg chg="mod">
          <ac:chgData name="Eldert Grootenboer" userId="3fe8758b2c2b58d2" providerId="LiveId" clId="{D34A150A-92A7-4B11-900B-B34F0655160D}" dt="2020-10-04T10:31:42.243" v="4358"/>
          <ac:spMkLst>
            <pc:docMk/>
            <pc:sldMk cId="2962961789" sldId="2076138736"/>
            <ac:spMk id="23" creationId="{44E58779-23C8-4EB4-BA75-B58807664AEA}"/>
          </ac:spMkLst>
        </pc:spChg>
        <pc:spChg chg="mod">
          <ac:chgData name="Eldert Grootenboer" userId="3fe8758b2c2b58d2" providerId="LiveId" clId="{D34A150A-92A7-4B11-900B-B34F0655160D}" dt="2020-10-04T10:31:42.243" v="4358"/>
          <ac:spMkLst>
            <pc:docMk/>
            <pc:sldMk cId="2962961789" sldId="2076138736"/>
            <ac:spMk id="24" creationId="{A0ACBC5A-B298-4A75-9E91-6C59946EE45B}"/>
          </ac:spMkLst>
        </pc:spChg>
        <pc:grpChg chg="add del mod">
          <ac:chgData name="Eldert Grootenboer" userId="3fe8758b2c2b58d2" providerId="LiveId" clId="{D34A150A-92A7-4B11-900B-B34F0655160D}" dt="2020-10-04T10:31:47.754" v="4359"/>
          <ac:grpSpMkLst>
            <pc:docMk/>
            <pc:sldMk cId="2962961789" sldId="2076138736"/>
            <ac:grpSpMk id="4" creationId="{AB364C7E-FD79-4FF1-B760-464DA99AED81}"/>
          </ac:grpSpMkLst>
        </pc:grpChg>
        <pc:grpChg chg="mod">
          <ac:chgData name="Eldert Grootenboer" userId="3fe8758b2c2b58d2" providerId="LiveId" clId="{D34A150A-92A7-4B11-900B-B34F0655160D}" dt="2020-10-04T10:31:42.243" v="4358"/>
          <ac:grpSpMkLst>
            <pc:docMk/>
            <pc:sldMk cId="2962961789" sldId="2076138736"/>
            <ac:grpSpMk id="6" creationId="{1780C566-8493-41A5-BA5A-B607E00FCFBF}"/>
          </ac:grpSpMkLst>
        </pc:grpChg>
        <pc:grpChg chg="add del mod">
          <ac:chgData name="Eldert Grootenboer" userId="3fe8758b2c2b58d2" providerId="LiveId" clId="{D34A150A-92A7-4B11-900B-B34F0655160D}" dt="2020-10-04T10:31:47.754" v="4359"/>
          <ac:grpSpMkLst>
            <pc:docMk/>
            <pc:sldMk cId="2962961789" sldId="2076138736"/>
            <ac:grpSpMk id="9" creationId="{3E13A354-4C6E-414C-A481-A570FE336792}"/>
          </ac:grpSpMkLst>
        </pc:grpChg>
        <pc:grpChg chg="mod">
          <ac:chgData name="Eldert Grootenboer" userId="3fe8758b2c2b58d2" providerId="LiveId" clId="{D34A150A-92A7-4B11-900B-B34F0655160D}" dt="2020-10-04T10:31:42.243" v="4358"/>
          <ac:grpSpMkLst>
            <pc:docMk/>
            <pc:sldMk cId="2962961789" sldId="2076138736"/>
            <ac:grpSpMk id="11" creationId="{F7207841-16A3-4331-8F12-003C21DB4C5A}"/>
          </ac:grpSpMkLst>
        </pc:grpChg>
        <pc:grpChg chg="mod">
          <ac:chgData name="Eldert Grootenboer" userId="3fe8758b2c2b58d2" providerId="LiveId" clId="{D34A150A-92A7-4B11-900B-B34F0655160D}" dt="2020-10-04T10:31:42.243" v="4358"/>
          <ac:grpSpMkLst>
            <pc:docMk/>
            <pc:sldMk cId="2962961789" sldId="2076138736"/>
            <ac:grpSpMk id="13" creationId="{36C2F501-02A1-4996-9573-8FF03D7DDE11}"/>
          </ac:grpSpMkLst>
        </pc:grpChg>
        <pc:grpChg chg="mod">
          <ac:chgData name="Eldert Grootenboer" userId="3fe8758b2c2b58d2" providerId="LiveId" clId="{D34A150A-92A7-4B11-900B-B34F0655160D}" dt="2020-10-04T10:31:42.243" v="4358"/>
          <ac:grpSpMkLst>
            <pc:docMk/>
            <pc:sldMk cId="2962961789" sldId="2076138736"/>
            <ac:grpSpMk id="15" creationId="{5981BB63-2816-4F45-8BE1-C3A3C1240ECE}"/>
          </ac:grpSpMkLst>
        </pc:grpChg>
        <pc:grpChg chg="add del mod">
          <ac:chgData name="Eldert Grootenboer" userId="3fe8758b2c2b58d2" providerId="LiveId" clId="{D34A150A-92A7-4B11-900B-B34F0655160D}" dt="2020-10-04T10:31:47.754" v="4359"/>
          <ac:grpSpMkLst>
            <pc:docMk/>
            <pc:sldMk cId="2962961789" sldId="2076138736"/>
            <ac:grpSpMk id="18" creationId="{5B4E48A4-207A-407A-9F4D-54CAEA2D4AD7}"/>
          </ac:grpSpMkLst>
        </pc:grpChg>
        <pc:grpChg chg="mod">
          <ac:chgData name="Eldert Grootenboer" userId="3fe8758b2c2b58d2" providerId="LiveId" clId="{D34A150A-92A7-4B11-900B-B34F0655160D}" dt="2020-10-04T10:31:42.243" v="4358"/>
          <ac:grpSpMkLst>
            <pc:docMk/>
            <pc:sldMk cId="2962961789" sldId="2076138736"/>
            <ac:grpSpMk id="20" creationId="{B703CC5C-FD39-48B1-A25F-24C6E22E8B95}"/>
          </ac:grpSpMkLst>
        </pc:grpChg>
        <pc:grpChg chg="mod">
          <ac:chgData name="Eldert Grootenboer" userId="3fe8758b2c2b58d2" providerId="LiveId" clId="{D34A150A-92A7-4B11-900B-B34F0655160D}" dt="2020-10-04T10:31:42.243" v="4358"/>
          <ac:grpSpMkLst>
            <pc:docMk/>
            <pc:sldMk cId="2962961789" sldId="2076138736"/>
            <ac:grpSpMk id="22" creationId="{9E581773-2EA7-483D-B6F8-323D697CD832}"/>
          </ac:grpSpMkLst>
        </pc:grpChg>
      </pc:sldChg>
      <pc:sldChg chg="addSp delSp modSp new add del mod modTransition modClrScheme chgLayout modNotesTx">
        <pc:chgData name="Eldert Grootenboer" userId="3fe8758b2c2b58d2" providerId="LiveId" clId="{D34A150A-92A7-4B11-900B-B34F0655160D}" dt="2020-10-04T12:00:05.598" v="5925"/>
        <pc:sldMkLst>
          <pc:docMk/>
          <pc:sldMk cId="3590141922" sldId="2076138736"/>
        </pc:sldMkLst>
        <pc:spChg chg="add mod">
          <ac:chgData name="Eldert Grootenboer" userId="3fe8758b2c2b58d2" providerId="LiveId" clId="{D34A150A-92A7-4B11-900B-B34F0655160D}" dt="2020-10-04T11:21:26.025" v="5264" actId="21"/>
          <ac:spMkLst>
            <pc:docMk/>
            <pc:sldMk cId="3590141922" sldId="2076138736"/>
            <ac:spMk id="2" creationId="{6C25172C-4C40-4EF7-9E84-873403FC77C1}"/>
          </ac:spMkLst>
        </pc:spChg>
        <pc:spChg chg="add del mod">
          <ac:chgData name="Eldert Grootenboer" userId="3fe8758b2c2b58d2" providerId="LiveId" clId="{D34A150A-92A7-4B11-900B-B34F0655160D}" dt="2020-10-04T11:59:07.130" v="5919" actId="22"/>
          <ac:spMkLst>
            <pc:docMk/>
            <pc:sldMk cId="3590141922" sldId="2076138736"/>
            <ac:spMk id="2" creationId="{A7F3A6EC-490F-4EA8-BF01-3F15F4BE2C40}"/>
          </ac:spMkLst>
        </pc:spChg>
        <pc:spChg chg="del mod ord">
          <ac:chgData name="Eldert Grootenboer" userId="3fe8758b2c2b58d2" providerId="LiveId" clId="{D34A150A-92A7-4B11-900B-B34F0655160D}" dt="2020-10-04T10:52:29.537" v="4559" actId="700"/>
          <ac:spMkLst>
            <pc:docMk/>
            <pc:sldMk cId="3590141922" sldId="2076138736"/>
            <ac:spMk id="2" creationId="{B7D44FDF-F484-4AA0-AB25-6ACC0BA1C166}"/>
          </ac:spMkLst>
        </pc:spChg>
        <pc:spChg chg="add mod ord">
          <ac:chgData name="Eldert Grootenboer" userId="3fe8758b2c2b58d2" providerId="LiveId" clId="{D34A150A-92A7-4B11-900B-B34F0655160D}" dt="2020-10-04T11:09:48.646" v="4928"/>
          <ac:spMkLst>
            <pc:docMk/>
            <pc:sldMk cId="3590141922" sldId="2076138736"/>
            <ac:spMk id="3" creationId="{A7131A0B-5F17-4D1B-94F1-C0F8B507C3DC}"/>
          </ac:spMkLst>
        </pc:spChg>
        <pc:spChg chg="add mod ord">
          <ac:chgData name="Eldert Grootenboer" userId="3fe8758b2c2b58d2" providerId="LiveId" clId="{D34A150A-92A7-4B11-900B-B34F0655160D}" dt="2020-10-04T10:52:29.537" v="4559" actId="700"/>
          <ac:spMkLst>
            <pc:docMk/>
            <pc:sldMk cId="3590141922" sldId="2076138736"/>
            <ac:spMk id="4" creationId="{1E1CB148-A18E-4F6B-BDC3-87021771956F}"/>
          </ac:spMkLst>
        </pc:spChg>
        <pc:picChg chg="add mod ord">
          <ac:chgData name="Eldert Grootenboer" userId="3fe8758b2c2b58d2" providerId="LiveId" clId="{D34A150A-92A7-4B11-900B-B34F0655160D}" dt="2020-10-04T12:00:05.598" v="5925"/>
          <ac:picMkLst>
            <pc:docMk/>
            <pc:sldMk cId="3590141922" sldId="2076138736"/>
            <ac:picMk id="5" creationId="{AD90552D-8D23-4E4B-A1D8-A597163A1864}"/>
          </ac:picMkLst>
        </pc:picChg>
        <pc:picChg chg="del">
          <ac:chgData name="Eldert Grootenboer" userId="3fe8758b2c2b58d2" providerId="LiveId" clId="{D34A150A-92A7-4B11-900B-B34F0655160D}" dt="2020-10-04T11:21:26.025" v="5264" actId="21"/>
          <ac:picMkLst>
            <pc:docMk/>
            <pc:sldMk cId="3590141922" sldId="2076138736"/>
            <ac:picMk id="22530" creationId="{8A00E929-5F20-42FF-917B-D5C47EDE09F0}"/>
          </ac:picMkLst>
        </pc:picChg>
        <pc:picChg chg="del mod">
          <ac:chgData name="Eldert Grootenboer" userId="3fe8758b2c2b58d2" providerId="LiveId" clId="{D34A150A-92A7-4B11-900B-B34F0655160D}" dt="2020-10-04T11:58:25.356" v="5912" actId="478"/>
          <ac:picMkLst>
            <pc:docMk/>
            <pc:sldMk cId="3590141922" sldId="2076138736"/>
            <ac:picMk id="31746" creationId="{07C9F536-C352-4040-8B54-3CDB9541EF3A}"/>
          </ac:picMkLst>
        </pc:picChg>
      </pc:sldChg>
      <pc:sldChg chg="modSp new del mod">
        <pc:chgData name="Eldert Grootenboer" userId="3fe8758b2c2b58d2" providerId="LiveId" clId="{D34A150A-92A7-4B11-900B-B34F0655160D}" dt="2020-10-04T10:43:33.176" v="4490" actId="680"/>
        <pc:sldMkLst>
          <pc:docMk/>
          <pc:sldMk cId="715996457" sldId="2076138737"/>
        </pc:sldMkLst>
        <pc:spChg chg="mod">
          <ac:chgData name="Eldert Grootenboer" userId="3fe8758b2c2b58d2" providerId="LiveId" clId="{D34A150A-92A7-4B11-900B-B34F0655160D}" dt="2020-10-04T10:43:32.614" v="4489"/>
          <ac:spMkLst>
            <pc:docMk/>
            <pc:sldMk cId="715996457" sldId="2076138737"/>
            <ac:spMk id="3" creationId="{A64724E4-D747-4DEE-8A61-902FB7C759DD}"/>
          </ac:spMkLst>
        </pc:spChg>
      </pc:sldChg>
      <pc:sldChg chg="addSp delSp modSp new mod ord modTransition modClrScheme chgLayout">
        <pc:chgData name="Eldert Grootenboer" userId="3fe8758b2c2b58d2" providerId="LiveId" clId="{D34A150A-92A7-4B11-900B-B34F0655160D}" dt="2020-10-04T11:50:06.030" v="5833"/>
        <pc:sldMkLst>
          <pc:docMk/>
          <pc:sldMk cId="908783522" sldId="2076138737"/>
        </pc:sldMkLst>
        <pc:spChg chg="mod ord">
          <ac:chgData name="Eldert Grootenboer" userId="3fe8758b2c2b58d2" providerId="LiveId" clId="{D34A150A-92A7-4B11-900B-B34F0655160D}" dt="2020-10-04T11:18:34.492" v="5209" actId="20577"/>
          <ac:spMkLst>
            <pc:docMk/>
            <pc:sldMk cId="908783522" sldId="2076138737"/>
            <ac:spMk id="2" creationId="{00C90AB6-356D-4DF2-A052-F0ACF82FBFBA}"/>
          </ac:spMkLst>
        </pc:spChg>
        <pc:spChg chg="add del mod ord">
          <ac:chgData name="Eldert Grootenboer" userId="3fe8758b2c2b58d2" providerId="LiveId" clId="{D34A150A-92A7-4B11-900B-B34F0655160D}" dt="2020-10-04T10:56:42.007" v="4675" actId="22"/>
          <ac:spMkLst>
            <pc:docMk/>
            <pc:sldMk cId="908783522" sldId="2076138737"/>
            <ac:spMk id="5" creationId="{D944B84D-5F07-458D-8D64-59B0110F4088}"/>
          </ac:spMkLst>
        </pc:spChg>
        <pc:picChg chg="add del">
          <ac:chgData name="Eldert Grootenboer" userId="3fe8758b2c2b58d2" providerId="LiveId" clId="{D34A150A-92A7-4B11-900B-B34F0655160D}" dt="2020-10-04T10:56:36.062" v="4673" actId="22"/>
          <ac:picMkLst>
            <pc:docMk/>
            <pc:sldMk cId="908783522" sldId="2076138737"/>
            <ac:picMk id="4" creationId="{F909B8F0-2B7B-42F1-A752-DCDD49052AA1}"/>
          </ac:picMkLst>
        </pc:picChg>
        <pc:picChg chg="add mod ord">
          <ac:chgData name="Eldert Grootenboer" userId="3fe8758b2c2b58d2" providerId="LiveId" clId="{D34A150A-92A7-4B11-900B-B34F0655160D}" dt="2020-10-04T10:56:42.007" v="4675" actId="22"/>
          <ac:picMkLst>
            <pc:docMk/>
            <pc:sldMk cId="908783522" sldId="2076138737"/>
            <ac:picMk id="7" creationId="{56000318-07EA-4498-A628-C139EAE7083A}"/>
          </ac:picMkLst>
        </pc:picChg>
      </pc:sldChg>
      <pc:sldChg chg="addSp delSp modSp new mod modTransition modClrScheme addAnim delAnim modAnim chgLayout">
        <pc:chgData name="Eldert Grootenboer" userId="3fe8758b2c2b58d2" providerId="LiveId" clId="{D34A150A-92A7-4B11-900B-B34F0655160D}" dt="2020-10-04T12:07:59.368" v="6008"/>
        <pc:sldMkLst>
          <pc:docMk/>
          <pc:sldMk cId="4152997417" sldId="2076138738"/>
        </pc:sldMkLst>
        <pc:spChg chg="mod ord">
          <ac:chgData name="Eldert Grootenboer" userId="3fe8758b2c2b58d2" providerId="LiveId" clId="{D34A150A-92A7-4B11-900B-B34F0655160D}" dt="2020-10-04T11:04:22.931" v="4676" actId="700"/>
          <ac:spMkLst>
            <pc:docMk/>
            <pc:sldMk cId="4152997417" sldId="2076138738"/>
            <ac:spMk id="2" creationId="{E46A2DAB-991E-4607-B71D-C081CD2F3571}"/>
          </ac:spMkLst>
        </pc:spChg>
        <pc:spChg chg="add del mod ord">
          <ac:chgData name="Eldert Grootenboer" userId="3fe8758b2c2b58d2" providerId="LiveId" clId="{D34A150A-92A7-4B11-900B-B34F0655160D}" dt="2020-10-04T12:02:14.702" v="5956" actId="478"/>
          <ac:spMkLst>
            <pc:docMk/>
            <pc:sldMk cId="4152997417" sldId="2076138738"/>
            <ac:spMk id="3" creationId="{8BB582A4-9F73-4213-8BCC-C0A1CDB8E3C1}"/>
          </ac:spMkLst>
        </pc:spChg>
        <pc:spChg chg="add del mod ord">
          <ac:chgData name="Eldert Grootenboer" userId="3fe8758b2c2b58d2" providerId="LiveId" clId="{D34A150A-92A7-4B11-900B-B34F0655160D}" dt="2020-10-04T11:04:24.510" v="4677" actId="22"/>
          <ac:spMkLst>
            <pc:docMk/>
            <pc:sldMk cId="4152997417" sldId="2076138738"/>
            <ac:spMk id="4" creationId="{75FA4979-8D46-4B58-8E10-A698BBC0626D}"/>
          </ac:spMkLst>
        </pc:spChg>
        <pc:spChg chg="add mod">
          <ac:chgData name="Eldert Grootenboer" userId="3fe8758b2c2b58d2" providerId="LiveId" clId="{D34A150A-92A7-4B11-900B-B34F0655160D}" dt="2020-10-04T12:01:28.655" v="5943"/>
          <ac:spMkLst>
            <pc:docMk/>
            <pc:sldMk cId="4152997417" sldId="2076138738"/>
            <ac:spMk id="7" creationId="{2DD43162-2E95-4EF6-92D2-2C7AA281DDDB}"/>
          </ac:spMkLst>
        </pc:spChg>
        <pc:spChg chg="add mod">
          <ac:chgData name="Eldert Grootenboer" userId="3fe8758b2c2b58d2" providerId="LiveId" clId="{D34A150A-92A7-4B11-900B-B34F0655160D}" dt="2020-10-04T12:01:28.655" v="5943"/>
          <ac:spMkLst>
            <pc:docMk/>
            <pc:sldMk cId="4152997417" sldId="2076138738"/>
            <ac:spMk id="9" creationId="{C193F3D1-1403-4462-9475-CF453C606A05}"/>
          </ac:spMkLst>
        </pc:spChg>
        <pc:spChg chg="add mod">
          <ac:chgData name="Eldert Grootenboer" userId="3fe8758b2c2b58d2" providerId="LiveId" clId="{D34A150A-92A7-4B11-900B-B34F0655160D}" dt="2020-10-04T12:01:28.655" v="5943"/>
          <ac:spMkLst>
            <pc:docMk/>
            <pc:sldMk cId="4152997417" sldId="2076138738"/>
            <ac:spMk id="11" creationId="{2BA58758-F956-4999-B984-17A4394B897B}"/>
          </ac:spMkLst>
        </pc:spChg>
        <pc:spChg chg="add mod">
          <ac:chgData name="Eldert Grootenboer" userId="3fe8758b2c2b58d2" providerId="LiveId" clId="{D34A150A-92A7-4B11-900B-B34F0655160D}" dt="2020-10-04T12:01:28.655" v="5943"/>
          <ac:spMkLst>
            <pc:docMk/>
            <pc:sldMk cId="4152997417" sldId="2076138738"/>
            <ac:spMk id="13" creationId="{36852F4B-FB3B-4E99-A873-A38B7EDCFAFC}"/>
          </ac:spMkLst>
        </pc:spChg>
        <pc:spChg chg="add mod">
          <ac:chgData name="Eldert Grootenboer" userId="3fe8758b2c2b58d2" providerId="LiveId" clId="{D34A150A-92A7-4B11-900B-B34F0655160D}" dt="2020-10-04T12:01:28.655" v="5943"/>
          <ac:spMkLst>
            <pc:docMk/>
            <pc:sldMk cId="4152997417" sldId="2076138738"/>
            <ac:spMk id="14" creationId="{1101226B-E448-4D84-9C7F-2D9A80157A74}"/>
          </ac:spMkLst>
        </pc:spChg>
        <pc:spChg chg="add mod">
          <ac:chgData name="Eldert Grootenboer" userId="3fe8758b2c2b58d2" providerId="LiveId" clId="{D34A150A-92A7-4B11-900B-B34F0655160D}" dt="2020-10-04T12:01:28.655" v="5943"/>
          <ac:spMkLst>
            <pc:docMk/>
            <pc:sldMk cId="4152997417" sldId="2076138738"/>
            <ac:spMk id="15" creationId="{EEF27221-EBF7-490C-9A65-6CFB6E5FC963}"/>
          </ac:spMkLst>
        </pc:spChg>
        <pc:spChg chg="add mod">
          <ac:chgData name="Eldert Grootenboer" userId="3fe8758b2c2b58d2" providerId="LiveId" clId="{D34A150A-92A7-4B11-900B-B34F0655160D}" dt="2020-10-04T12:01:28.655" v="5943"/>
          <ac:spMkLst>
            <pc:docMk/>
            <pc:sldMk cId="4152997417" sldId="2076138738"/>
            <ac:spMk id="16" creationId="{1D1A7B84-AF95-4BBB-AB89-E082D6C27457}"/>
          </ac:spMkLst>
        </pc:spChg>
        <pc:spChg chg="add mod">
          <ac:chgData name="Eldert Grootenboer" userId="3fe8758b2c2b58d2" providerId="LiveId" clId="{D34A150A-92A7-4B11-900B-B34F0655160D}" dt="2020-10-04T12:01:28.655" v="5943"/>
          <ac:spMkLst>
            <pc:docMk/>
            <pc:sldMk cId="4152997417" sldId="2076138738"/>
            <ac:spMk id="17" creationId="{30CAFD28-0CEC-442E-937E-74FC01C2C327}"/>
          </ac:spMkLst>
        </pc:spChg>
        <pc:spChg chg="add mod">
          <ac:chgData name="Eldert Grootenboer" userId="3fe8758b2c2b58d2" providerId="LiveId" clId="{D34A150A-92A7-4B11-900B-B34F0655160D}" dt="2020-10-04T12:01:28.655" v="5943"/>
          <ac:spMkLst>
            <pc:docMk/>
            <pc:sldMk cId="4152997417" sldId="2076138738"/>
            <ac:spMk id="18" creationId="{4FB0B76B-B95C-496F-AD42-6BB39C2F8B6A}"/>
          </ac:spMkLst>
        </pc:spChg>
        <pc:spChg chg="add mod">
          <ac:chgData name="Eldert Grootenboer" userId="3fe8758b2c2b58d2" providerId="LiveId" clId="{D34A150A-92A7-4B11-900B-B34F0655160D}" dt="2020-10-04T12:01:45.335" v="5951"/>
          <ac:spMkLst>
            <pc:docMk/>
            <pc:sldMk cId="4152997417" sldId="2076138738"/>
            <ac:spMk id="21" creationId="{F0F176B1-6B1D-42D2-B6CE-BBEB19670103}"/>
          </ac:spMkLst>
        </pc:spChg>
        <pc:spChg chg="add mod">
          <ac:chgData name="Eldert Grootenboer" userId="3fe8758b2c2b58d2" providerId="LiveId" clId="{D34A150A-92A7-4B11-900B-B34F0655160D}" dt="2020-10-04T12:01:45.335" v="5951"/>
          <ac:spMkLst>
            <pc:docMk/>
            <pc:sldMk cId="4152997417" sldId="2076138738"/>
            <ac:spMk id="23" creationId="{BF190DE6-772D-4689-B9B7-3C0FF9AECE9A}"/>
          </ac:spMkLst>
        </pc:spChg>
        <pc:spChg chg="add mod">
          <ac:chgData name="Eldert Grootenboer" userId="3fe8758b2c2b58d2" providerId="LiveId" clId="{D34A150A-92A7-4B11-900B-B34F0655160D}" dt="2020-10-04T12:01:45.335" v="5951"/>
          <ac:spMkLst>
            <pc:docMk/>
            <pc:sldMk cId="4152997417" sldId="2076138738"/>
            <ac:spMk id="25" creationId="{6DF02758-590D-42B7-9AD5-BE1C0503C8AB}"/>
          </ac:spMkLst>
        </pc:spChg>
        <pc:spChg chg="add mod">
          <ac:chgData name="Eldert Grootenboer" userId="3fe8758b2c2b58d2" providerId="LiveId" clId="{D34A150A-92A7-4B11-900B-B34F0655160D}" dt="2020-10-04T12:01:45.335" v="5951"/>
          <ac:spMkLst>
            <pc:docMk/>
            <pc:sldMk cId="4152997417" sldId="2076138738"/>
            <ac:spMk id="27" creationId="{EA45C335-EC3B-4F55-B7AB-254B1DC7040C}"/>
          </ac:spMkLst>
        </pc:spChg>
        <pc:spChg chg="add mod">
          <ac:chgData name="Eldert Grootenboer" userId="3fe8758b2c2b58d2" providerId="LiveId" clId="{D34A150A-92A7-4B11-900B-B34F0655160D}" dt="2020-10-04T12:01:45.335" v="5951"/>
          <ac:spMkLst>
            <pc:docMk/>
            <pc:sldMk cId="4152997417" sldId="2076138738"/>
            <ac:spMk id="28" creationId="{92FE5F23-3B7B-46E7-A2DD-07B69A980974}"/>
          </ac:spMkLst>
        </pc:spChg>
        <pc:spChg chg="add mod">
          <ac:chgData name="Eldert Grootenboer" userId="3fe8758b2c2b58d2" providerId="LiveId" clId="{D34A150A-92A7-4B11-900B-B34F0655160D}" dt="2020-10-04T12:01:45.335" v="5951"/>
          <ac:spMkLst>
            <pc:docMk/>
            <pc:sldMk cId="4152997417" sldId="2076138738"/>
            <ac:spMk id="29" creationId="{166CE728-31EF-466F-9A32-2EBB1DAE399F}"/>
          </ac:spMkLst>
        </pc:spChg>
        <pc:spChg chg="add mod">
          <ac:chgData name="Eldert Grootenboer" userId="3fe8758b2c2b58d2" providerId="LiveId" clId="{D34A150A-92A7-4B11-900B-B34F0655160D}" dt="2020-10-04T12:01:45.335" v="5951"/>
          <ac:spMkLst>
            <pc:docMk/>
            <pc:sldMk cId="4152997417" sldId="2076138738"/>
            <ac:spMk id="30" creationId="{06FE531A-8A3E-4B6F-BC75-BFC4AED13577}"/>
          </ac:spMkLst>
        </pc:spChg>
        <pc:spChg chg="add mod">
          <ac:chgData name="Eldert Grootenboer" userId="3fe8758b2c2b58d2" providerId="LiveId" clId="{D34A150A-92A7-4B11-900B-B34F0655160D}" dt="2020-10-04T12:01:45.335" v="5951"/>
          <ac:spMkLst>
            <pc:docMk/>
            <pc:sldMk cId="4152997417" sldId="2076138738"/>
            <ac:spMk id="31" creationId="{EAFD78C7-E9C7-4A0A-9BFA-782886BF5304}"/>
          </ac:spMkLst>
        </pc:spChg>
        <pc:spChg chg="add mod">
          <ac:chgData name="Eldert Grootenboer" userId="3fe8758b2c2b58d2" providerId="LiveId" clId="{D34A150A-92A7-4B11-900B-B34F0655160D}" dt="2020-10-04T12:01:45.335" v="5951"/>
          <ac:spMkLst>
            <pc:docMk/>
            <pc:sldMk cId="4152997417" sldId="2076138738"/>
            <ac:spMk id="32" creationId="{8A3F69AB-8BFF-497E-80B3-954CEC2643A2}"/>
          </ac:spMkLst>
        </pc:spChg>
        <pc:grpChg chg="add mod">
          <ac:chgData name="Eldert Grootenboer" userId="3fe8758b2c2b58d2" providerId="LiveId" clId="{D34A150A-92A7-4B11-900B-B34F0655160D}" dt="2020-10-04T12:01:28.655" v="5943"/>
          <ac:grpSpMkLst>
            <pc:docMk/>
            <pc:sldMk cId="4152997417" sldId="2076138738"/>
            <ac:grpSpMk id="8" creationId="{86442392-FF06-4758-8CC0-7D49BE3298A6}"/>
          </ac:grpSpMkLst>
        </pc:grpChg>
        <pc:grpChg chg="add mod">
          <ac:chgData name="Eldert Grootenboer" userId="3fe8758b2c2b58d2" providerId="LiveId" clId="{D34A150A-92A7-4B11-900B-B34F0655160D}" dt="2020-10-04T12:01:28.655" v="5943"/>
          <ac:grpSpMkLst>
            <pc:docMk/>
            <pc:sldMk cId="4152997417" sldId="2076138738"/>
            <ac:grpSpMk id="10" creationId="{57C19923-F97A-439D-AD1F-1E06873CC6F8}"/>
          </ac:grpSpMkLst>
        </pc:grpChg>
        <pc:grpChg chg="add mod">
          <ac:chgData name="Eldert Grootenboer" userId="3fe8758b2c2b58d2" providerId="LiveId" clId="{D34A150A-92A7-4B11-900B-B34F0655160D}" dt="2020-10-04T12:01:28.655" v="5943"/>
          <ac:grpSpMkLst>
            <pc:docMk/>
            <pc:sldMk cId="4152997417" sldId="2076138738"/>
            <ac:grpSpMk id="12" creationId="{471B9169-2741-45FD-A21F-57D76DC576CC}"/>
          </ac:grpSpMkLst>
        </pc:grpChg>
        <pc:grpChg chg="add mod">
          <ac:chgData name="Eldert Grootenboer" userId="3fe8758b2c2b58d2" providerId="LiveId" clId="{D34A150A-92A7-4B11-900B-B34F0655160D}" dt="2020-10-04T12:01:45.335" v="5951"/>
          <ac:grpSpMkLst>
            <pc:docMk/>
            <pc:sldMk cId="4152997417" sldId="2076138738"/>
            <ac:grpSpMk id="22" creationId="{06CB4CA6-473B-4EBC-A9C3-A432E2BCCA32}"/>
          </ac:grpSpMkLst>
        </pc:grpChg>
        <pc:grpChg chg="add mod">
          <ac:chgData name="Eldert Grootenboer" userId="3fe8758b2c2b58d2" providerId="LiveId" clId="{D34A150A-92A7-4B11-900B-B34F0655160D}" dt="2020-10-04T12:01:45.335" v="5951"/>
          <ac:grpSpMkLst>
            <pc:docMk/>
            <pc:sldMk cId="4152997417" sldId="2076138738"/>
            <ac:grpSpMk id="24" creationId="{178FB96E-987F-493B-AAB2-7A88803EA745}"/>
          </ac:grpSpMkLst>
        </pc:grpChg>
        <pc:grpChg chg="add mod">
          <ac:chgData name="Eldert Grootenboer" userId="3fe8758b2c2b58d2" providerId="LiveId" clId="{D34A150A-92A7-4B11-900B-B34F0655160D}" dt="2020-10-04T12:01:45.335" v="5951"/>
          <ac:grpSpMkLst>
            <pc:docMk/>
            <pc:sldMk cId="4152997417" sldId="2076138738"/>
            <ac:grpSpMk id="26" creationId="{72CAD763-B5F8-4C9F-9935-B0FC7D1F104E}"/>
          </ac:grpSpMkLst>
        </pc:grpChg>
        <pc:graphicFrameChg chg="add mod ord">
          <ac:chgData name="Eldert Grootenboer" userId="3fe8758b2c2b58d2" providerId="LiveId" clId="{D34A150A-92A7-4B11-900B-B34F0655160D}" dt="2020-10-04T12:03:56.217" v="5968" actId="2085"/>
          <ac:graphicFrameMkLst>
            <pc:docMk/>
            <pc:sldMk cId="4152997417" sldId="2076138738"/>
            <ac:graphicFrameMk id="33" creationId="{1C589FDF-6BA0-4396-99A2-092677903651}"/>
          </ac:graphicFrameMkLst>
        </pc:graphicFrameChg>
        <pc:picChg chg="add mod ord">
          <ac:chgData name="Eldert Grootenboer" userId="3fe8758b2c2b58d2" providerId="LiveId" clId="{D34A150A-92A7-4B11-900B-B34F0655160D}" dt="2020-10-04T11:04:24.510" v="4677" actId="22"/>
          <ac:picMkLst>
            <pc:docMk/>
            <pc:sldMk cId="4152997417" sldId="2076138738"/>
            <ac:picMk id="6" creationId="{E749C908-6DB0-4D30-BBE3-7CF32AD80AC3}"/>
          </ac:picMkLst>
        </pc:picChg>
        <pc:picChg chg="add del mod ord">
          <ac:chgData name="Eldert Grootenboer" userId="3fe8758b2c2b58d2" providerId="LiveId" clId="{D34A150A-92A7-4B11-900B-B34F0655160D}" dt="2020-10-04T12:01:43.004" v="5949" actId="22"/>
          <ac:picMkLst>
            <pc:docMk/>
            <pc:sldMk cId="4152997417" sldId="2076138738"/>
            <ac:picMk id="20" creationId="{A94AC920-5C15-465F-BCFA-7E7263957363}"/>
          </ac:picMkLst>
        </pc:picChg>
      </pc:sldChg>
      <pc:sldChg chg="addSp delSp modSp new del mod modClrScheme chgLayout">
        <pc:chgData name="Eldert Grootenboer" userId="3fe8758b2c2b58d2" providerId="LiveId" clId="{D34A150A-92A7-4B11-900B-B34F0655160D}" dt="2020-10-04T11:12:53.080" v="5078" actId="47"/>
        <pc:sldMkLst>
          <pc:docMk/>
          <pc:sldMk cId="4159106012" sldId="2076138739"/>
        </pc:sldMkLst>
        <pc:spChg chg="mod ord">
          <ac:chgData name="Eldert Grootenboer" userId="3fe8758b2c2b58d2" providerId="LiveId" clId="{D34A150A-92A7-4B11-900B-B34F0655160D}" dt="2020-10-04T11:10:46.126" v="4987" actId="700"/>
          <ac:spMkLst>
            <pc:docMk/>
            <pc:sldMk cId="4159106012" sldId="2076138739"/>
            <ac:spMk id="2" creationId="{E0BD9069-355F-4767-9DF2-9FD6597CD886}"/>
          </ac:spMkLst>
        </pc:spChg>
        <pc:spChg chg="del mod ord">
          <ac:chgData name="Eldert Grootenboer" userId="3fe8758b2c2b58d2" providerId="LiveId" clId="{D34A150A-92A7-4B11-900B-B34F0655160D}" dt="2020-10-04T11:10:46.126" v="4987" actId="700"/>
          <ac:spMkLst>
            <pc:docMk/>
            <pc:sldMk cId="4159106012" sldId="2076138739"/>
            <ac:spMk id="3" creationId="{8A9EBAE2-8C5D-47B5-8814-F14A7DFFA750}"/>
          </ac:spMkLst>
        </pc:spChg>
        <pc:spChg chg="del">
          <ac:chgData name="Eldert Grootenboer" userId="3fe8758b2c2b58d2" providerId="LiveId" clId="{D34A150A-92A7-4B11-900B-B34F0655160D}" dt="2020-10-04T11:10:46.126" v="4987" actId="700"/>
          <ac:spMkLst>
            <pc:docMk/>
            <pc:sldMk cId="4159106012" sldId="2076138739"/>
            <ac:spMk id="4" creationId="{CB82762F-F33C-4E1C-ABCC-6932CBD4810C}"/>
          </ac:spMkLst>
        </pc:spChg>
        <pc:spChg chg="add mod ord">
          <ac:chgData name="Eldert Grootenboer" userId="3fe8758b2c2b58d2" providerId="LiveId" clId="{D34A150A-92A7-4B11-900B-B34F0655160D}" dt="2020-10-04T11:11:44.163" v="5071" actId="21"/>
          <ac:spMkLst>
            <pc:docMk/>
            <pc:sldMk cId="4159106012" sldId="2076138739"/>
            <ac:spMk id="5" creationId="{BC63AAFE-FC7C-49D1-86BC-82AE191DF686}"/>
          </ac:spMkLst>
        </pc:spChg>
      </pc:sldChg>
      <pc:sldChg chg="modSp add mod modTransition modAnim">
        <pc:chgData name="Eldert Grootenboer" userId="3fe8758b2c2b58d2" providerId="LiveId" clId="{D34A150A-92A7-4B11-900B-B34F0655160D}" dt="2020-10-04T12:00:56.936" v="5934"/>
        <pc:sldMkLst>
          <pc:docMk/>
          <pc:sldMk cId="4034597249" sldId="2076138740"/>
        </pc:sldMkLst>
        <pc:spChg chg="mod">
          <ac:chgData name="Eldert Grootenboer" userId="3fe8758b2c2b58d2" providerId="LiveId" clId="{D34A150A-92A7-4B11-900B-B34F0655160D}" dt="2020-10-04T11:12:59.298" v="5080" actId="20577"/>
          <ac:spMkLst>
            <pc:docMk/>
            <pc:sldMk cId="4034597249" sldId="2076138740"/>
            <ac:spMk id="2" creationId="{00000000-0000-0000-0000-000000000000}"/>
          </ac:spMkLst>
        </pc:spChg>
        <pc:graphicFrameChg chg="add mod">
          <ac:chgData name="Eldert Grootenboer" userId="3fe8758b2c2b58d2" providerId="LiveId" clId="{D34A150A-92A7-4B11-900B-B34F0655160D}" dt="2020-10-04T11:12:42.849" v="5077" actId="2085"/>
          <ac:graphicFrameMkLst>
            <pc:docMk/>
            <pc:sldMk cId="4034597249" sldId="2076138740"/>
            <ac:graphicFrameMk id="9" creationId="{656B2E98-E922-470E-85A5-4A5392B97242}"/>
          </ac:graphicFrameMkLst>
        </pc:graphicFrameChg>
      </pc:sldChg>
      <pc:sldChg chg="addSp delSp modSp add del mod modTransition modNotesTx">
        <pc:chgData name="Eldert Grootenboer" userId="3fe8758b2c2b58d2" providerId="LiveId" clId="{D34A150A-92A7-4B11-900B-B34F0655160D}" dt="2020-10-04T11:50:06.030" v="5833"/>
        <pc:sldMkLst>
          <pc:docMk/>
          <pc:sldMk cId="1242509489" sldId="2076138741"/>
        </pc:sldMkLst>
        <pc:spChg chg="add del mod">
          <ac:chgData name="Eldert Grootenboer" userId="3fe8758b2c2b58d2" providerId="LiveId" clId="{D34A150A-92A7-4B11-900B-B34F0655160D}" dt="2020-10-04T11:21:20.447" v="5263" actId="22"/>
          <ac:spMkLst>
            <pc:docMk/>
            <pc:sldMk cId="1242509489" sldId="2076138741"/>
            <ac:spMk id="2" creationId="{76163098-0EC0-42A4-9595-CA1301D743F8}"/>
          </ac:spMkLst>
        </pc:spChg>
        <pc:spChg chg="add mod">
          <ac:chgData name="Eldert Grootenboer" userId="3fe8758b2c2b58d2" providerId="LiveId" clId="{D34A150A-92A7-4B11-900B-B34F0655160D}" dt="2020-10-04T11:20:56.332" v="5255" actId="478"/>
          <ac:spMkLst>
            <pc:docMk/>
            <pc:sldMk cId="1242509489" sldId="2076138741"/>
            <ac:spMk id="2" creationId="{FFF186A2-D2B6-491C-9010-4346FA8E03F5}"/>
          </ac:spMkLst>
        </pc:spChg>
        <pc:spChg chg="mod">
          <ac:chgData name="Eldert Grootenboer" userId="3fe8758b2c2b58d2" providerId="LiveId" clId="{D34A150A-92A7-4B11-900B-B34F0655160D}" dt="2020-10-04T11:17:40.739" v="5195" actId="20577"/>
          <ac:spMkLst>
            <pc:docMk/>
            <pc:sldMk cId="1242509489" sldId="2076138741"/>
            <ac:spMk id="3" creationId="{A7131A0B-5F17-4D1B-94F1-C0F8B507C3DC}"/>
          </ac:spMkLst>
        </pc:spChg>
        <pc:picChg chg="add mod ord">
          <ac:chgData name="Eldert Grootenboer" userId="3fe8758b2c2b58d2" providerId="LiveId" clId="{D34A150A-92A7-4B11-900B-B34F0655160D}" dt="2020-10-04T11:21:20.447" v="5263" actId="22"/>
          <ac:picMkLst>
            <pc:docMk/>
            <pc:sldMk cId="1242509489" sldId="2076138741"/>
            <ac:picMk id="5" creationId="{E757AF9D-6272-4C41-AE1A-43C2CAAAD36C}"/>
          </ac:picMkLst>
        </pc:picChg>
        <pc:picChg chg="del">
          <ac:chgData name="Eldert Grootenboer" userId="3fe8758b2c2b58d2" providerId="LiveId" clId="{D34A150A-92A7-4B11-900B-B34F0655160D}" dt="2020-10-04T11:20:56.332" v="5255" actId="478"/>
          <ac:picMkLst>
            <pc:docMk/>
            <pc:sldMk cId="1242509489" sldId="2076138741"/>
            <ac:picMk id="23554" creationId="{23F3746F-25A4-4335-988B-B27B1DF7F3A3}"/>
          </ac:picMkLst>
        </pc:picChg>
        <pc:picChg chg="del mod">
          <ac:chgData name="Eldert Grootenboer" userId="3fe8758b2c2b58d2" providerId="LiveId" clId="{D34A150A-92A7-4B11-900B-B34F0655160D}" dt="2020-10-04T11:21:10.491" v="5262" actId="21"/>
          <ac:picMkLst>
            <pc:docMk/>
            <pc:sldMk cId="1242509489" sldId="2076138741"/>
            <ac:picMk id="26626" creationId="{CC922B76-5C79-4EAC-AD57-DF649903DDD7}"/>
          </ac:picMkLst>
        </pc:picChg>
      </pc:sldChg>
      <pc:sldChg chg="addSp delSp modSp">
        <pc:chgData name="Eldert Grootenboer" userId="3fe8758b2c2b58d2" providerId="LiveId" clId="{D34A150A-92A7-4B11-900B-B34F0655160D}" dt="2020-10-04T11:18:23.668" v="5196"/>
        <pc:sldMkLst>
          <pc:docMk/>
          <pc:sldMk cId="2318514283" sldId="2076138741"/>
        </pc:sldMkLst>
        <pc:spChg chg="del">
          <ac:chgData name="Eldert Grootenboer" userId="3fe8758b2c2b58d2" providerId="LiveId" clId="{D34A150A-92A7-4B11-900B-B34F0655160D}" dt="2020-10-04T11:18:23.668" v="5196"/>
          <ac:spMkLst>
            <pc:docMk/>
            <pc:sldMk cId="2318514283" sldId="2076138741"/>
            <ac:spMk id="4" creationId="{1E1CB148-A18E-4F6B-BDC3-87021771956F}"/>
          </ac:spMkLst>
        </pc:spChg>
        <pc:picChg chg="add mod">
          <ac:chgData name="Eldert Grootenboer" userId="3fe8758b2c2b58d2" providerId="LiveId" clId="{D34A150A-92A7-4B11-900B-B34F0655160D}" dt="2020-10-04T11:18:23.668" v="5196"/>
          <ac:picMkLst>
            <pc:docMk/>
            <pc:sldMk cId="2318514283" sldId="2076138741"/>
            <ac:picMk id="23554" creationId="{23F3746F-25A4-4335-988B-B27B1DF7F3A3}"/>
          </ac:picMkLst>
        </pc:picChg>
      </pc:sldChg>
      <pc:sldChg chg="addSp">
        <pc:chgData name="Eldert Grootenboer" userId="3fe8758b2c2b58d2" providerId="LiveId" clId="{D34A150A-92A7-4B11-900B-B34F0655160D}" dt="2020-10-04T11:20:57.467" v="5256"/>
        <pc:sldMkLst>
          <pc:docMk/>
          <pc:sldMk cId="3651066242" sldId="2076138741"/>
        </pc:sldMkLst>
        <pc:picChg chg="add">
          <ac:chgData name="Eldert Grootenboer" userId="3fe8758b2c2b58d2" providerId="LiveId" clId="{D34A150A-92A7-4B11-900B-B34F0655160D}" dt="2020-10-04T11:20:57.467" v="5256"/>
          <ac:picMkLst>
            <pc:docMk/>
            <pc:sldMk cId="3651066242" sldId="2076138741"/>
            <ac:picMk id="25602" creationId="{65D93D83-30C0-4067-BD1D-FF18125729A3}"/>
          </ac:picMkLst>
        </pc:picChg>
      </pc:sldChg>
      <pc:sldChg chg="addSp delSp modSp">
        <pc:chgData name="Eldert Grootenboer" userId="3fe8758b2c2b58d2" providerId="LiveId" clId="{D34A150A-92A7-4B11-900B-B34F0655160D}" dt="2020-10-04T11:20:59.402" v="5259"/>
        <pc:sldMkLst>
          <pc:docMk/>
          <pc:sldMk cId="3897182408" sldId="2076138741"/>
        </pc:sldMkLst>
        <pc:spChg chg="del">
          <ac:chgData name="Eldert Grootenboer" userId="3fe8758b2c2b58d2" providerId="LiveId" clId="{D34A150A-92A7-4B11-900B-B34F0655160D}" dt="2020-10-04T11:20:59.402" v="5259"/>
          <ac:spMkLst>
            <pc:docMk/>
            <pc:sldMk cId="3897182408" sldId="2076138741"/>
            <ac:spMk id="2" creationId="{FFF186A2-D2B6-491C-9010-4346FA8E03F5}"/>
          </ac:spMkLst>
        </pc:spChg>
        <pc:picChg chg="add mod">
          <ac:chgData name="Eldert Grootenboer" userId="3fe8758b2c2b58d2" providerId="LiveId" clId="{D34A150A-92A7-4B11-900B-B34F0655160D}" dt="2020-10-04T11:20:59.402" v="5259"/>
          <ac:picMkLst>
            <pc:docMk/>
            <pc:sldMk cId="3897182408" sldId="2076138741"/>
            <ac:picMk id="26626" creationId="{CC922B76-5C79-4EAC-AD57-DF649903DDD7}"/>
          </ac:picMkLst>
        </pc:picChg>
      </pc:sldChg>
      <pc:sldChg chg="addSp delSp modSp">
        <pc:chgData name="Eldert Grootenboer" userId="3fe8758b2c2b58d2" providerId="LiveId" clId="{D34A150A-92A7-4B11-900B-B34F0655160D}" dt="2020-10-04T11:25:10.253" v="5271"/>
        <pc:sldMkLst>
          <pc:docMk/>
          <pc:sldMk cId="93021809" sldId="2076138742"/>
        </pc:sldMkLst>
        <pc:spChg chg="del">
          <ac:chgData name="Eldert Grootenboer" userId="3fe8758b2c2b58d2" providerId="LiveId" clId="{D34A150A-92A7-4B11-900B-B34F0655160D}" dt="2020-10-04T11:25:10.253" v="5271"/>
          <ac:spMkLst>
            <pc:docMk/>
            <pc:sldMk cId="93021809" sldId="2076138742"/>
            <ac:spMk id="5" creationId="{C9BD51BD-058C-4FB1-841B-943DDE85DAB4}"/>
          </ac:spMkLst>
        </pc:spChg>
        <pc:picChg chg="add mod">
          <ac:chgData name="Eldert Grootenboer" userId="3fe8758b2c2b58d2" providerId="LiveId" clId="{D34A150A-92A7-4B11-900B-B34F0655160D}" dt="2020-10-04T11:25:10.253" v="5271"/>
          <ac:picMkLst>
            <pc:docMk/>
            <pc:sldMk cId="93021809" sldId="2076138742"/>
            <ac:picMk id="28674" creationId="{9A935CAD-2B4F-43BE-BBBC-CC1751CF45BD}"/>
          </ac:picMkLst>
        </pc:picChg>
      </pc:sldChg>
      <pc:sldChg chg="addSp delSp modSp new add del mod modTransition modClrScheme chgLayout modNotesTx">
        <pc:chgData name="Eldert Grootenboer" userId="3fe8758b2c2b58d2" providerId="LiveId" clId="{D34A150A-92A7-4B11-900B-B34F0655160D}" dt="2020-10-04T11:50:06.030" v="5833"/>
        <pc:sldMkLst>
          <pc:docMk/>
          <pc:sldMk cId="2692866036" sldId="2076138742"/>
        </pc:sldMkLst>
        <pc:spChg chg="del mod ord">
          <ac:chgData name="Eldert Grootenboer" userId="3fe8758b2c2b58d2" providerId="LiveId" clId="{D34A150A-92A7-4B11-900B-B34F0655160D}" dt="2020-10-04T11:20:05.659" v="5227" actId="700"/>
          <ac:spMkLst>
            <pc:docMk/>
            <pc:sldMk cId="2692866036" sldId="2076138742"/>
            <ac:spMk id="2" creationId="{18AD5114-6637-4ACD-9AC5-8C0B03FBCB55}"/>
          </ac:spMkLst>
        </pc:spChg>
        <pc:spChg chg="add del mod">
          <ac:chgData name="Eldert Grootenboer" userId="3fe8758b2c2b58d2" providerId="LiveId" clId="{D34A150A-92A7-4B11-900B-B34F0655160D}" dt="2020-10-04T11:38:18.368" v="5595"/>
          <ac:spMkLst>
            <pc:docMk/>
            <pc:sldMk cId="2692866036" sldId="2076138742"/>
            <ac:spMk id="2" creationId="{71E52C5B-C5B2-484E-929D-39ACB31E1B45}"/>
          </ac:spMkLst>
        </pc:spChg>
        <pc:spChg chg="del mod ord">
          <ac:chgData name="Eldert Grootenboer" userId="3fe8758b2c2b58d2" providerId="LiveId" clId="{D34A150A-92A7-4B11-900B-B34F0655160D}" dt="2020-10-04T11:20:05.659" v="5227" actId="700"/>
          <ac:spMkLst>
            <pc:docMk/>
            <pc:sldMk cId="2692866036" sldId="2076138742"/>
            <ac:spMk id="3" creationId="{0E98CC08-8C3E-428A-B313-91AEE8C57A96}"/>
          </ac:spMkLst>
        </pc:spChg>
        <pc:spChg chg="add mod ord">
          <ac:chgData name="Eldert Grootenboer" userId="3fe8758b2c2b58d2" providerId="LiveId" clId="{D34A150A-92A7-4B11-900B-B34F0655160D}" dt="2020-10-04T11:20:24.806" v="5254" actId="20577"/>
          <ac:spMkLst>
            <pc:docMk/>
            <pc:sldMk cId="2692866036" sldId="2076138742"/>
            <ac:spMk id="4" creationId="{FAABBFD0-92BD-4907-BA38-15F4B090AB3B}"/>
          </ac:spMkLst>
        </pc:spChg>
        <pc:spChg chg="add mod ord">
          <ac:chgData name="Eldert Grootenboer" userId="3fe8758b2c2b58d2" providerId="LiveId" clId="{D34A150A-92A7-4B11-900B-B34F0655160D}" dt="2020-10-04T11:20:05.659" v="5227" actId="700"/>
          <ac:spMkLst>
            <pc:docMk/>
            <pc:sldMk cId="2692866036" sldId="2076138742"/>
            <ac:spMk id="5" creationId="{C9BD51BD-058C-4FB1-841B-943DDE85DAB4}"/>
          </ac:spMkLst>
        </pc:spChg>
        <pc:picChg chg="add mod">
          <ac:chgData name="Eldert Grootenboer" userId="3fe8758b2c2b58d2" providerId="LiveId" clId="{D34A150A-92A7-4B11-900B-B34F0655160D}" dt="2020-10-04T11:38:18.368" v="5595"/>
          <ac:picMkLst>
            <pc:docMk/>
            <pc:sldMk cId="2692866036" sldId="2076138742"/>
            <ac:picMk id="5" creationId="{0F7121C0-29D7-4646-8280-6FD7EF78AC96}"/>
          </ac:picMkLst>
        </pc:picChg>
        <pc:picChg chg="del">
          <ac:chgData name="Eldert Grootenboer" userId="3fe8758b2c2b58d2" providerId="LiveId" clId="{D34A150A-92A7-4B11-900B-B34F0655160D}" dt="2020-10-04T11:37:56.986" v="5593" actId="21"/>
          <ac:picMkLst>
            <pc:docMk/>
            <pc:sldMk cId="2692866036" sldId="2076138742"/>
            <ac:picMk id="28674" creationId="{9A935CAD-2B4F-43BE-BBBC-CC1751CF45BD}"/>
          </ac:picMkLst>
        </pc:picChg>
      </pc:sldChg>
      <pc:sldChg chg="addSp delSp modSp new del mod modClrScheme chgLayout">
        <pc:chgData name="Eldert Grootenboer" userId="3fe8758b2c2b58d2" providerId="LiveId" clId="{D34A150A-92A7-4B11-900B-B34F0655160D}" dt="2020-10-04T11:43:08.549" v="5641" actId="47"/>
        <pc:sldMkLst>
          <pc:docMk/>
          <pc:sldMk cId="2826465202" sldId="2076138743"/>
        </pc:sldMkLst>
        <pc:spChg chg="del mod ord">
          <ac:chgData name="Eldert Grootenboer" userId="3fe8758b2c2b58d2" providerId="LiveId" clId="{D34A150A-92A7-4B11-900B-B34F0655160D}" dt="2020-10-04T11:26:01.342" v="5275" actId="700"/>
          <ac:spMkLst>
            <pc:docMk/>
            <pc:sldMk cId="2826465202" sldId="2076138743"/>
            <ac:spMk id="2" creationId="{B893760F-7C7C-470B-A75B-1AA2326A65D3}"/>
          </ac:spMkLst>
        </pc:spChg>
        <pc:spChg chg="del mod ord">
          <ac:chgData name="Eldert Grootenboer" userId="3fe8758b2c2b58d2" providerId="LiveId" clId="{D34A150A-92A7-4B11-900B-B34F0655160D}" dt="2020-10-04T11:26:01.342" v="5275" actId="700"/>
          <ac:spMkLst>
            <pc:docMk/>
            <pc:sldMk cId="2826465202" sldId="2076138743"/>
            <ac:spMk id="3" creationId="{83E73E9E-3EC6-47F1-8882-276AC755D48B}"/>
          </ac:spMkLst>
        </pc:spChg>
        <pc:spChg chg="add mod ord">
          <ac:chgData name="Eldert Grootenboer" userId="3fe8758b2c2b58d2" providerId="LiveId" clId="{D34A150A-92A7-4B11-900B-B34F0655160D}" dt="2020-10-04T11:40:42.044" v="5624" actId="21"/>
          <ac:spMkLst>
            <pc:docMk/>
            <pc:sldMk cId="2826465202" sldId="2076138743"/>
            <ac:spMk id="4" creationId="{7DB85790-1C9C-4A68-89C6-8E8DB00A6A2A}"/>
          </ac:spMkLst>
        </pc:spChg>
        <pc:spChg chg="add del mod ord">
          <ac:chgData name="Eldert Grootenboer" userId="3fe8758b2c2b58d2" providerId="LiveId" clId="{D34A150A-92A7-4B11-900B-B34F0655160D}" dt="2020-10-04T11:26:06.795" v="5286" actId="22"/>
          <ac:spMkLst>
            <pc:docMk/>
            <pc:sldMk cId="2826465202" sldId="2076138743"/>
            <ac:spMk id="5" creationId="{36E3CDF0-D8ED-4308-9C9D-2B17617E8C53}"/>
          </ac:spMkLst>
        </pc:spChg>
        <pc:spChg chg="add mod">
          <ac:chgData name="Eldert Grootenboer" userId="3fe8758b2c2b58d2" providerId="LiveId" clId="{D34A150A-92A7-4B11-900B-B34F0655160D}" dt="2020-10-04T11:40:45.981" v="5626" actId="21"/>
          <ac:spMkLst>
            <pc:docMk/>
            <pc:sldMk cId="2826465202" sldId="2076138743"/>
            <ac:spMk id="8" creationId="{C16CB5B7-71A1-4EDE-93F8-DEEACB707B1B}"/>
          </ac:spMkLst>
        </pc:spChg>
        <pc:picChg chg="add del mod">
          <ac:chgData name="Eldert Grootenboer" userId="3fe8758b2c2b58d2" providerId="LiveId" clId="{D34A150A-92A7-4B11-900B-B34F0655160D}" dt="2020-10-04T11:26:18.897" v="5287" actId="478"/>
          <ac:picMkLst>
            <pc:docMk/>
            <pc:sldMk cId="2826465202" sldId="2076138743"/>
            <ac:picMk id="7" creationId="{A8E66D42-990F-43A9-8B3B-8423D57B2EFC}"/>
          </ac:picMkLst>
        </pc:picChg>
      </pc:sldChg>
      <pc:sldChg chg="addSp delSp modSp new mod modTransition modClrScheme chgLayout modNotesTx">
        <pc:chgData name="Eldert Grootenboer" userId="3fe8758b2c2b58d2" providerId="LiveId" clId="{D34A150A-92A7-4B11-900B-B34F0655160D}" dt="2020-10-04T11:50:06.030" v="5833"/>
        <pc:sldMkLst>
          <pc:docMk/>
          <pc:sldMk cId="380023035" sldId="2076138744"/>
        </pc:sldMkLst>
        <pc:spChg chg="mod ord">
          <ac:chgData name="Eldert Grootenboer" userId="3fe8758b2c2b58d2" providerId="LiveId" clId="{D34A150A-92A7-4B11-900B-B34F0655160D}" dt="2020-10-04T11:29:47.560" v="5373" actId="700"/>
          <ac:spMkLst>
            <pc:docMk/>
            <pc:sldMk cId="380023035" sldId="2076138744"/>
            <ac:spMk id="2" creationId="{CF52FE48-C1AB-4087-8D19-58B236DC6A78}"/>
          </ac:spMkLst>
        </pc:spChg>
        <pc:spChg chg="add del mod ord">
          <ac:chgData name="Eldert Grootenboer" userId="3fe8758b2c2b58d2" providerId="LiveId" clId="{D34A150A-92A7-4B11-900B-B34F0655160D}" dt="2020-10-04T11:29:47.560" v="5373" actId="700"/>
          <ac:spMkLst>
            <pc:docMk/>
            <pc:sldMk cId="380023035" sldId="2076138744"/>
            <ac:spMk id="3" creationId="{2A6535F3-C52D-4030-A985-26067D8937BC}"/>
          </ac:spMkLst>
        </pc:spChg>
        <pc:spChg chg="add mod ord">
          <ac:chgData name="Eldert Grootenboer" userId="3fe8758b2c2b58d2" providerId="LiveId" clId="{D34A150A-92A7-4B11-900B-B34F0655160D}" dt="2020-10-04T11:29:58.818" v="5410" actId="20577"/>
          <ac:spMkLst>
            <pc:docMk/>
            <pc:sldMk cId="380023035" sldId="2076138744"/>
            <ac:spMk id="5" creationId="{21C0DC98-B063-494C-8561-B2A4D5487B24}"/>
          </ac:spMkLst>
        </pc:spChg>
        <pc:spChg chg="add del mod ord">
          <ac:chgData name="Eldert Grootenboer" userId="3fe8758b2c2b58d2" providerId="LiveId" clId="{D34A150A-92A7-4B11-900B-B34F0655160D}" dt="2020-10-04T11:29:49.718" v="5374"/>
          <ac:spMkLst>
            <pc:docMk/>
            <pc:sldMk cId="380023035" sldId="2076138744"/>
            <ac:spMk id="6" creationId="{7F2E3CF7-9981-4BCA-9354-2E69215DFB1B}"/>
          </ac:spMkLst>
        </pc:spChg>
        <pc:picChg chg="add del mod">
          <ac:chgData name="Eldert Grootenboer" userId="3fe8758b2c2b58d2" providerId="LiveId" clId="{D34A150A-92A7-4B11-900B-B34F0655160D}" dt="2020-10-04T11:29:37.974" v="5372"/>
          <ac:picMkLst>
            <pc:docMk/>
            <pc:sldMk cId="380023035" sldId="2076138744"/>
            <ac:picMk id="4" creationId="{E3A0A424-F5A5-4B45-98CE-E2122CD59B91}"/>
          </ac:picMkLst>
        </pc:picChg>
        <pc:picChg chg="add mod">
          <ac:chgData name="Eldert Grootenboer" userId="3fe8758b2c2b58d2" providerId="LiveId" clId="{D34A150A-92A7-4B11-900B-B34F0655160D}" dt="2020-10-04T11:29:49.718" v="5374"/>
          <ac:picMkLst>
            <pc:docMk/>
            <pc:sldMk cId="380023035" sldId="2076138744"/>
            <ac:picMk id="7" creationId="{3E9A51CB-3D92-4461-9626-7B64359CF819}"/>
          </ac:picMkLst>
        </pc:picChg>
      </pc:sldChg>
      <pc:sldChg chg="modSp add mod modTransition modAnim">
        <pc:chgData name="Eldert Grootenboer" userId="3fe8758b2c2b58d2" providerId="LiveId" clId="{D34A150A-92A7-4B11-900B-B34F0655160D}" dt="2020-10-04T12:20:10.778" v="6128"/>
        <pc:sldMkLst>
          <pc:docMk/>
          <pc:sldMk cId="1807593986" sldId="2076138745"/>
        </pc:sldMkLst>
        <pc:spChg chg="mod">
          <ac:chgData name="Eldert Grootenboer" userId="3fe8758b2c2b58d2" providerId="LiveId" clId="{D34A150A-92A7-4B11-900B-B34F0655160D}" dt="2020-10-04T11:35:22.420" v="5554"/>
          <ac:spMkLst>
            <pc:docMk/>
            <pc:sldMk cId="1807593986" sldId="2076138745"/>
            <ac:spMk id="2" creationId="{00000000-0000-0000-0000-000000000000}"/>
          </ac:spMkLst>
        </pc:spChg>
        <pc:graphicFrameChg chg="add mod">
          <ac:chgData name="Eldert Grootenboer" userId="3fe8758b2c2b58d2" providerId="LiveId" clId="{D34A150A-92A7-4B11-900B-B34F0655160D}" dt="2020-10-04T11:40:26.295" v="5621" actId="2085"/>
          <ac:graphicFrameMkLst>
            <pc:docMk/>
            <pc:sldMk cId="1807593986" sldId="2076138745"/>
            <ac:graphicFrameMk id="9" creationId="{656B2E98-E922-470E-85A5-4A5392B97242}"/>
          </ac:graphicFrameMkLst>
        </pc:graphicFrameChg>
      </pc:sldChg>
      <pc:sldChg chg="addSp delSp modSp">
        <pc:chgData name="Eldert Grootenboer" userId="3fe8758b2c2b58d2" providerId="LiveId" clId="{D34A150A-92A7-4B11-900B-B34F0655160D}" dt="2020-10-04T11:37:23.977" v="5588"/>
        <pc:sldMkLst>
          <pc:docMk/>
          <pc:sldMk cId="679241204" sldId="2076138746"/>
        </pc:sldMkLst>
        <pc:spChg chg="del">
          <ac:chgData name="Eldert Grootenboer" userId="3fe8758b2c2b58d2" providerId="LiveId" clId="{D34A150A-92A7-4B11-900B-B34F0655160D}" dt="2020-10-04T11:37:23.977" v="5588"/>
          <ac:spMkLst>
            <pc:docMk/>
            <pc:sldMk cId="679241204" sldId="2076138746"/>
            <ac:spMk id="4" creationId="{4135E096-BD15-4746-B0B5-700221ACFBCE}"/>
          </ac:spMkLst>
        </pc:spChg>
        <pc:picChg chg="add mod">
          <ac:chgData name="Eldert Grootenboer" userId="3fe8758b2c2b58d2" providerId="LiveId" clId="{D34A150A-92A7-4B11-900B-B34F0655160D}" dt="2020-10-04T11:37:23.977" v="5588"/>
          <ac:picMkLst>
            <pc:docMk/>
            <pc:sldMk cId="679241204" sldId="2076138746"/>
            <ac:picMk id="30722" creationId="{86FE4E45-3C85-40B2-A4A0-C85667AAE145}"/>
          </ac:picMkLst>
        </pc:picChg>
      </pc:sldChg>
      <pc:sldChg chg="addSp delSp modSp new add del mod modTransition modClrScheme chgLayout">
        <pc:chgData name="Eldert Grootenboer" userId="3fe8758b2c2b58d2" providerId="LiveId" clId="{D34A150A-92A7-4B11-900B-B34F0655160D}" dt="2020-10-04T11:50:06.030" v="5833"/>
        <pc:sldMkLst>
          <pc:docMk/>
          <pc:sldMk cId="2027104727" sldId="2076138746"/>
        </pc:sldMkLst>
        <pc:spChg chg="add del mod">
          <ac:chgData name="Eldert Grootenboer" userId="3fe8758b2c2b58d2" providerId="LiveId" clId="{D34A150A-92A7-4B11-900B-B34F0655160D}" dt="2020-10-04T11:37:52.700" v="5592"/>
          <ac:spMkLst>
            <pc:docMk/>
            <pc:sldMk cId="2027104727" sldId="2076138746"/>
            <ac:spMk id="2" creationId="{50171781-02EB-44CA-AE44-AA40C4AD5AEA}"/>
          </ac:spMkLst>
        </pc:spChg>
        <pc:spChg chg="del mod ord">
          <ac:chgData name="Eldert Grootenboer" userId="3fe8758b2c2b58d2" providerId="LiveId" clId="{D34A150A-92A7-4B11-900B-B34F0655160D}" dt="2020-10-04T11:36:25.778" v="5570" actId="700"/>
          <ac:spMkLst>
            <pc:docMk/>
            <pc:sldMk cId="2027104727" sldId="2076138746"/>
            <ac:spMk id="2" creationId="{E7A3F1BA-6B6E-4FFE-BCB6-DC0BF7E220DE}"/>
          </ac:spMkLst>
        </pc:spChg>
        <pc:spChg chg="add mod ord">
          <ac:chgData name="Eldert Grootenboer" userId="3fe8758b2c2b58d2" providerId="LiveId" clId="{D34A150A-92A7-4B11-900B-B34F0655160D}" dt="2020-10-04T11:36:29.115" v="5585" actId="20577"/>
          <ac:spMkLst>
            <pc:docMk/>
            <pc:sldMk cId="2027104727" sldId="2076138746"/>
            <ac:spMk id="3" creationId="{C6FA8B05-B486-4A51-A4DA-9FF2AAE37127}"/>
          </ac:spMkLst>
        </pc:spChg>
        <pc:spChg chg="add mod ord">
          <ac:chgData name="Eldert Grootenboer" userId="3fe8758b2c2b58d2" providerId="LiveId" clId="{D34A150A-92A7-4B11-900B-B34F0655160D}" dt="2020-10-04T11:36:25.778" v="5570" actId="700"/>
          <ac:spMkLst>
            <pc:docMk/>
            <pc:sldMk cId="2027104727" sldId="2076138746"/>
            <ac:spMk id="4" creationId="{4135E096-BD15-4746-B0B5-700221ACFBCE}"/>
          </ac:spMkLst>
        </pc:spChg>
        <pc:picChg chg="add mod">
          <ac:chgData name="Eldert Grootenboer" userId="3fe8758b2c2b58d2" providerId="LiveId" clId="{D34A150A-92A7-4B11-900B-B34F0655160D}" dt="2020-10-04T11:37:52.700" v="5592"/>
          <ac:picMkLst>
            <pc:docMk/>
            <pc:sldMk cId="2027104727" sldId="2076138746"/>
            <ac:picMk id="5" creationId="{3925BF6E-1309-450F-A8C4-DA536BD5037F}"/>
          </ac:picMkLst>
        </pc:picChg>
        <pc:picChg chg="del">
          <ac:chgData name="Eldert Grootenboer" userId="3fe8758b2c2b58d2" providerId="LiveId" clId="{D34A150A-92A7-4B11-900B-B34F0655160D}" dt="2020-10-04T11:37:48.527" v="5591" actId="478"/>
          <ac:picMkLst>
            <pc:docMk/>
            <pc:sldMk cId="2027104727" sldId="2076138746"/>
            <ac:picMk id="30722" creationId="{86FE4E45-3C85-40B2-A4A0-C85667AAE145}"/>
          </ac:picMkLst>
        </pc:picChg>
      </pc:sldChg>
      <pc:sldChg chg="modSp new del mod">
        <pc:chgData name="Eldert Grootenboer" userId="3fe8758b2c2b58d2" providerId="LiveId" clId="{D34A150A-92A7-4B11-900B-B34F0655160D}" dt="2020-10-04T11:43:45.113" v="5643" actId="47"/>
        <pc:sldMkLst>
          <pc:docMk/>
          <pc:sldMk cId="4284580171" sldId="2076138747"/>
        </pc:sldMkLst>
        <pc:spChg chg="mod">
          <ac:chgData name="Eldert Grootenboer" userId="3fe8758b2c2b58d2" providerId="LiveId" clId="{D34A150A-92A7-4B11-900B-B34F0655160D}" dt="2020-10-04T11:38:35.129" v="5612" actId="20577"/>
          <ac:spMkLst>
            <pc:docMk/>
            <pc:sldMk cId="4284580171" sldId="2076138747"/>
            <ac:spMk id="2" creationId="{21D97154-AFC1-49EB-AC1F-6A880FD83C92}"/>
          </ac:spMkLst>
        </pc:spChg>
      </pc:sldChg>
      <pc:sldChg chg="modSp add mod modTransition modAnim modShow">
        <pc:chgData name="Eldert Grootenboer" userId="3fe8758b2c2b58d2" providerId="LiveId" clId="{D34A150A-92A7-4B11-900B-B34F0655160D}" dt="2020-10-22T15:28:26.850" v="6465" actId="729"/>
        <pc:sldMkLst>
          <pc:docMk/>
          <pc:sldMk cId="1467230480" sldId="2076138748"/>
        </pc:sldMkLst>
        <pc:spChg chg="mod">
          <ac:chgData name="Eldert Grootenboer" userId="3fe8758b2c2b58d2" providerId="LiveId" clId="{D34A150A-92A7-4B11-900B-B34F0655160D}" dt="2020-10-04T11:40:43.923" v="5625"/>
          <ac:spMkLst>
            <pc:docMk/>
            <pc:sldMk cId="1467230480" sldId="2076138748"/>
            <ac:spMk id="2" creationId="{00000000-0000-0000-0000-000000000000}"/>
          </ac:spMkLst>
        </pc:spChg>
        <pc:graphicFrameChg chg="add mod">
          <ac:chgData name="Eldert Grootenboer" userId="3fe8758b2c2b58d2" providerId="LiveId" clId="{D34A150A-92A7-4B11-900B-B34F0655160D}" dt="2020-10-04T11:43:04.032" v="5640" actId="2085"/>
          <ac:graphicFrameMkLst>
            <pc:docMk/>
            <pc:sldMk cId="1467230480" sldId="2076138748"/>
            <ac:graphicFrameMk id="9" creationId="{656B2E98-E922-470E-85A5-4A5392B97242}"/>
          </ac:graphicFrameMkLst>
        </pc:graphicFrameChg>
      </pc:sldChg>
      <pc:sldChg chg="add del">
        <pc:chgData name="Eldert Grootenboer" userId="3fe8758b2c2b58d2" providerId="LiveId" clId="{D34A150A-92A7-4B11-900B-B34F0655160D}" dt="2020-10-04T12:04:03.532" v="5969" actId="47"/>
        <pc:sldMkLst>
          <pc:docMk/>
          <pc:sldMk cId="141667109" sldId="2076138749"/>
        </pc:sldMkLst>
      </pc:sldChg>
      <pc:sldChg chg="addSp delSp modSp add del mod">
        <pc:chgData name="Eldert Grootenboer" userId="3fe8758b2c2b58d2" providerId="LiveId" clId="{D34A150A-92A7-4B11-900B-B34F0655160D}" dt="2020-10-04T12:06:38.999" v="5991" actId="47"/>
        <pc:sldMkLst>
          <pc:docMk/>
          <pc:sldMk cId="2044680834" sldId="2076138749"/>
        </pc:sldMkLst>
        <pc:spChg chg="mod">
          <ac:chgData name="Eldert Grootenboer" userId="3fe8758b2c2b58d2" providerId="LiveId" clId="{D34A150A-92A7-4B11-900B-B34F0655160D}" dt="2020-10-04T12:04:55.803" v="5979" actId="21"/>
          <ac:spMkLst>
            <pc:docMk/>
            <pc:sldMk cId="2044680834" sldId="2076138749"/>
            <ac:spMk id="2" creationId="{8FB3B449-D970-4CD8-82C0-6FB223DBF483}"/>
          </ac:spMkLst>
        </pc:spChg>
        <pc:spChg chg="add mod">
          <ac:chgData name="Eldert Grootenboer" userId="3fe8758b2c2b58d2" providerId="LiveId" clId="{D34A150A-92A7-4B11-900B-B34F0655160D}" dt="2020-10-04T12:04:36.388" v="5973" actId="21"/>
          <ac:spMkLst>
            <pc:docMk/>
            <pc:sldMk cId="2044680834" sldId="2076138749"/>
            <ac:spMk id="4" creationId="{FD3AFAC0-8D3A-4369-B74E-82B12BFA49FF}"/>
          </ac:spMkLst>
        </pc:spChg>
        <pc:spChg chg="mod">
          <ac:chgData name="Eldert Grootenboer" userId="3fe8758b2c2b58d2" providerId="LiveId" clId="{D34A150A-92A7-4B11-900B-B34F0655160D}" dt="2020-10-04T12:04:47.674" v="5977" actId="27636"/>
          <ac:spMkLst>
            <pc:docMk/>
            <pc:sldMk cId="2044680834" sldId="2076138749"/>
            <ac:spMk id="8" creationId="{EC50DF8D-8533-45DA-8534-9582CAEA2E40}"/>
          </ac:spMkLst>
        </pc:spChg>
        <pc:picChg chg="del">
          <ac:chgData name="Eldert Grootenboer" userId="3fe8758b2c2b58d2" providerId="LiveId" clId="{D34A150A-92A7-4B11-900B-B34F0655160D}" dt="2020-10-04T12:04:36.388" v="5973" actId="21"/>
          <ac:picMkLst>
            <pc:docMk/>
            <pc:sldMk cId="2044680834" sldId="2076138749"/>
            <ac:picMk id="11" creationId="{38621F8F-58F2-4257-8A89-23E9F2E47E7C}"/>
          </ac:picMkLst>
        </pc:picChg>
      </pc:sldChg>
      <pc:sldChg chg="addSp delSp modSp add mod modAnim">
        <pc:chgData name="Eldert Grootenboer" userId="3fe8758b2c2b58d2" providerId="LiveId" clId="{D34A150A-92A7-4B11-900B-B34F0655160D}" dt="2020-10-04T12:07:25.396" v="6000"/>
        <pc:sldMkLst>
          <pc:docMk/>
          <pc:sldMk cId="3133406113" sldId="2076138750"/>
        </pc:sldMkLst>
        <pc:spChg chg="mod">
          <ac:chgData name="Eldert Grootenboer" userId="3fe8758b2c2b58d2" providerId="LiveId" clId="{D34A150A-92A7-4B11-900B-B34F0655160D}" dt="2020-10-04T12:04:58.571" v="5980"/>
          <ac:spMkLst>
            <pc:docMk/>
            <pc:sldMk cId="3133406113" sldId="2076138750"/>
            <ac:spMk id="2" creationId="{E46A2DAB-991E-4607-B71D-C081CD2F3571}"/>
          </ac:spMkLst>
        </pc:spChg>
        <pc:spChg chg="add del mod">
          <ac:chgData name="Eldert Grootenboer" userId="3fe8758b2c2b58d2" providerId="LiveId" clId="{D34A150A-92A7-4B11-900B-B34F0655160D}" dt="2020-10-04T12:04:43.716" v="5975"/>
          <ac:spMkLst>
            <pc:docMk/>
            <pc:sldMk cId="3133406113" sldId="2076138750"/>
            <ac:spMk id="4" creationId="{05E506D5-08C7-4698-9BC7-449B936D7A11}"/>
          </ac:spMkLst>
        </pc:spChg>
        <pc:graphicFrameChg chg="add mod">
          <ac:chgData name="Eldert Grootenboer" userId="3fe8758b2c2b58d2" providerId="LiveId" clId="{D34A150A-92A7-4B11-900B-B34F0655160D}" dt="2020-10-04T12:06:32.710" v="5990" actId="2085"/>
          <ac:graphicFrameMkLst>
            <pc:docMk/>
            <pc:sldMk cId="3133406113" sldId="2076138750"/>
            <ac:graphicFrameMk id="33" creationId="{1C589FDF-6BA0-4396-99A2-092677903651}"/>
          </ac:graphicFrameMkLst>
        </pc:graphicFrameChg>
        <pc:picChg chg="del">
          <ac:chgData name="Eldert Grootenboer" userId="3fe8758b2c2b58d2" providerId="LiveId" clId="{D34A150A-92A7-4B11-900B-B34F0655160D}" dt="2020-10-04T12:04:39.437" v="5974" actId="478"/>
          <ac:picMkLst>
            <pc:docMk/>
            <pc:sldMk cId="3133406113" sldId="2076138750"/>
            <ac:picMk id="6" creationId="{E749C908-6DB0-4D30-BBE3-7CF32AD80AC3}"/>
          </ac:picMkLst>
        </pc:picChg>
        <pc:picChg chg="add mod">
          <ac:chgData name="Eldert Grootenboer" userId="3fe8758b2c2b58d2" providerId="LiveId" clId="{D34A150A-92A7-4B11-900B-B34F0655160D}" dt="2020-10-04T12:04:43.716" v="5975"/>
          <ac:picMkLst>
            <pc:docMk/>
            <pc:sldMk cId="3133406113" sldId="2076138750"/>
            <ac:picMk id="7" creationId="{8168CD80-BCAC-422A-B41C-2E58D360AE86}"/>
          </ac:picMkLst>
        </pc:picChg>
      </pc:sldChg>
      <pc:sldMasterChg chg="delSldLayout">
        <pc:chgData name="Eldert Grootenboer" userId="3fe8758b2c2b58d2" providerId="LiveId" clId="{D34A150A-92A7-4B11-900B-B34F0655160D}" dt="2020-09-28T09:39:52.304" v="805" actId="2696"/>
        <pc:sldMasterMkLst>
          <pc:docMk/>
          <pc:sldMasterMk cId="2878107655" sldId="2147483660"/>
        </pc:sldMasterMkLst>
        <pc:sldLayoutChg chg="del">
          <pc:chgData name="Eldert Grootenboer" userId="3fe8758b2c2b58d2" providerId="LiveId" clId="{D34A150A-92A7-4B11-900B-B34F0655160D}" dt="2020-09-28T09:39:44.729" v="803" actId="2696"/>
          <pc:sldLayoutMkLst>
            <pc:docMk/>
            <pc:sldMasterMk cId="2878107655" sldId="2147483660"/>
            <pc:sldLayoutMk cId="4072513825" sldId="2147483673"/>
          </pc:sldLayoutMkLst>
        </pc:sldLayoutChg>
        <pc:sldLayoutChg chg="del">
          <pc:chgData name="Eldert Grootenboer" userId="3fe8758b2c2b58d2" providerId="LiveId" clId="{D34A150A-92A7-4B11-900B-B34F0655160D}" dt="2020-09-28T09:39:46.535" v="804" actId="2696"/>
          <pc:sldLayoutMkLst>
            <pc:docMk/>
            <pc:sldMasterMk cId="2878107655" sldId="2147483660"/>
            <pc:sldLayoutMk cId="3472780930" sldId="2147483674"/>
          </pc:sldLayoutMkLst>
        </pc:sldLayoutChg>
        <pc:sldLayoutChg chg="del">
          <pc:chgData name="Eldert Grootenboer" userId="3fe8758b2c2b58d2" providerId="LiveId" clId="{D34A150A-92A7-4B11-900B-B34F0655160D}" dt="2020-09-28T09:39:52.304" v="805" actId="2696"/>
          <pc:sldLayoutMkLst>
            <pc:docMk/>
            <pc:sldMasterMk cId="2878107655" sldId="2147483660"/>
            <pc:sldLayoutMk cId="4111871962" sldId="2147483676"/>
          </pc:sldLayoutMkLst>
        </pc:sldLayoutChg>
        <pc:sldLayoutChg chg="del">
          <pc:chgData name="Eldert Grootenboer" userId="3fe8758b2c2b58d2" providerId="LiveId" clId="{D34A150A-92A7-4B11-900B-B34F0655160D}" dt="2020-09-28T09:39:36.371" v="802" actId="2696"/>
          <pc:sldLayoutMkLst>
            <pc:docMk/>
            <pc:sldMasterMk cId="2878107655" sldId="2147483660"/>
            <pc:sldLayoutMk cId="3138211053" sldId="2147483678"/>
          </pc:sldLayoutMkLst>
        </pc:sldLayoutChg>
        <pc:sldLayoutChg chg="del">
          <pc:chgData name="Eldert Grootenboer" userId="3fe8758b2c2b58d2" providerId="LiveId" clId="{D34A150A-92A7-4B11-900B-B34F0655160D}" dt="2020-09-28T09:39:32.949" v="801" actId="2696"/>
          <pc:sldLayoutMkLst>
            <pc:docMk/>
            <pc:sldMasterMk cId="2878107655" sldId="2147483660"/>
            <pc:sldLayoutMk cId="4207493435" sldId="2147483679"/>
          </pc:sldLayoutMkLst>
        </pc:sldLayoutChg>
        <pc:sldLayoutChg chg="del">
          <pc:chgData name="Eldert Grootenboer" userId="3fe8758b2c2b58d2" providerId="LiveId" clId="{D34A150A-92A7-4B11-900B-B34F0655160D}" dt="2020-09-28T09:39:29.501" v="800" actId="2696"/>
          <pc:sldLayoutMkLst>
            <pc:docMk/>
            <pc:sldMasterMk cId="2878107655" sldId="2147483660"/>
            <pc:sldLayoutMk cId="2856322652" sldId="2147483680"/>
          </pc:sldLayoutMkLst>
        </pc:sldLayoutChg>
        <pc:sldLayoutChg chg="del">
          <pc:chgData name="Eldert Grootenboer" userId="3fe8758b2c2b58d2" providerId="LiveId" clId="{D34A150A-92A7-4B11-900B-B34F0655160D}" dt="2020-09-28T09:39:04.478" v="798" actId="2696"/>
          <pc:sldLayoutMkLst>
            <pc:docMk/>
            <pc:sldMasterMk cId="2878107655" sldId="2147483660"/>
            <pc:sldLayoutMk cId="1575602750" sldId="2147483681"/>
          </pc:sldLayoutMkLst>
        </pc:sldLayoutChg>
        <pc:sldLayoutChg chg="del">
          <pc:chgData name="Eldert Grootenboer" userId="3fe8758b2c2b58d2" providerId="LiveId" clId="{D34A150A-92A7-4B11-900B-B34F0655160D}" dt="2020-09-28T09:39:17.516" v="799" actId="2696"/>
          <pc:sldLayoutMkLst>
            <pc:docMk/>
            <pc:sldMasterMk cId="2878107655" sldId="2147483660"/>
            <pc:sldLayoutMk cId="2438033432" sldId="2147483682"/>
          </pc:sldLayoutMkLst>
        </pc:sldLayoutChg>
      </pc:sldMasterChg>
    </pc:docChg>
  </pc:docChgLst>
  <pc:docChgLst>
    <pc:chgData name="Eldert Grootenboer" userId="3fe8758b2c2b58d2" providerId="LiveId" clId="{F794136E-15F9-4114-931E-930BE41CBF68}"/>
    <pc:docChg chg="modSld">
      <pc:chgData name="Eldert Grootenboer" userId="3fe8758b2c2b58d2" providerId="LiveId" clId="{F794136E-15F9-4114-931E-930BE41CBF68}" dt="2021-02-14T13:37:37.748" v="19" actId="729"/>
      <pc:docMkLst>
        <pc:docMk/>
      </pc:docMkLst>
      <pc:sldChg chg="modAnim">
        <pc:chgData name="Eldert Grootenboer" userId="3fe8758b2c2b58d2" providerId="LiveId" clId="{F794136E-15F9-4114-931E-930BE41CBF68}" dt="2021-02-14T13:19:48.582" v="2"/>
        <pc:sldMkLst>
          <pc:docMk/>
          <pc:sldMk cId="4102214970" sldId="2447"/>
        </pc:sldMkLst>
      </pc:sldChg>
      <pc:sldChg chg="mod modAnim modShow">
        <pc:chgData name="Eldert Grootenboer" userId="3fe8758b2c2b58d2" providerId="LiveId" clId="{F794136E-15F9-4114-931E-930BE41CBF68}" dt="2021-02-14T13:37:30.136" v="17" actId="729"/>
        <pc:sldMkLst>
          <pc:docMk/>
          <pc:sldMk cId="3540847109" sldId="2076138722"/>
        </pc:sldMkLst>
      </pc:sldChg>
      <pc:sldChg chg="mod modShow">
        <pc:chgData name="Eldert Grootenboer" userId="3fe8758b2c2b58d2" providerId="LiveId" clId="{F794136E-15F9-4114-931E-930BE41CBF68}" dt="2021-02-14T13:37:32.807" v="18" actId="729"/>
        <pc:sldMkLst>
          <pc:docMk/>
          <pc:sldMk cId="2797241910" sldId="2076138729"/>
        </pc:sldMkLst>
      </pc:sldChg>
      <pc:sldChg chg="modSp modAnim">
        <pc:chgData name="Eldert Grootenboer" userId="3fe8758b2c2b58d2" providerId="LiveId" clId="{F794136E-15F9-4114-931E-930BE41CBF68}" dt="2021-02-14T13:20:53.647" v="12"/>
        <pc:sldMkLst>
          <pc:docMk/>
          <pc:sldMk cId="3530778358" sldId="2076138732"/>
        </pc:sldMkLst>
        <pc:graphicFrameChg chg="mod">
          <ac:chgData name="Eldert Grootenboer" userId="3fe8758b2c2b58d2" providerId="LiveId" clId="{F794136E-15F9-4114-931E-930BE41CBF68}" dt="2021-02-14T13:20:44.234" v="10" actId="20577"/>
          <ac:graphicFrameMkLst>
            <pc:docMk/>
            <pc:sldMk cId="3530778358" sldId="2076138732"/>
            <ac:graphicFrameMk id="9" creationId="{656B2E98-E922-470E-85A5-4A5392B97242}"/>
          </ac:graphicFrameMkLst>
        </pc:graphicFrameChg>
      </pc:sldChg>
      <pc:sldChg chg="mod modAnim modShow">
        <pc:chgData name="Eldert Grootenboer" userId="3fe8758b2c2b58d2" providerId="LiveId" clId="{F794136E-15F9-4114-931E-930BE41CBF68}" dt="2021-02-14T13:37:37.748" v="19" actId="729"/>
        <pc:sldMkLst>
          <pc:docMk/>
          <pc:sldMk cId="4034597249" sldId="2076138740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ata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88.svg"/><Relationship Id="rId1" Type="http://schemas.openxmlformats.org/officeDocument/2006/relationships/image" Target="../media/image87.png"/><Relationship Id="rId6" Type="http://schemas.openxmlformats.org/officeDocument/2006/relationships/image" Target="../media/image92.svg"/><Relationship Id="rId5" Type="http://schemas.openxmlformats.org/officeDocument/2006/relationships/image" Target="../media/image91.png"/><Relationship Id="rId4" Type="http://schemas.openxmlformats.org/officeDocument/2006/relationships/image" Target="../media/image90.svg"/></Relationships>
</file>

<file path=ppt/diagrams/_rels/data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svg"/><Relationship Id="rId3" Type="http://schemas.openxmlformats.org/officeDocument/2006/relationships/image" Target="../media/image100.png"/><Relationship Id="rId7" Type="http://schemas.openxmlformats.org/officeDocument/2006/relationships/image" Target="../media/image104.png"/><Relationship Id="rId2" Type="http://schemas.openxmlformats.org/officeDocument/2006/relationships/image" Target="../media/image99.svg"/><Relationship Id="rId1" Type="http://schemas.openxmlformats.org/officeDocument/2006/relationships/image" Target="../media/image98.png"/><Relationship Id="rId6" Type="http://schemas.openxmlformats.org/officeDocument/2006/relationships/image" Target="../media/image103.svg"/><Relationship Id="rId5" Type="http://schemas.openxmlformats.org/officeDocument/2006/relationships/image" Target="../media/image102.png"/><Relationship Id="rId4" Type="http://schemas.openxmlformats.org/officeDocument/2006/relationships/image" Target="../media/image101.svg"/></Relationships>
</file>

<file path=ppt/diagrams/_rels/data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1.svg"/><Relationship Id="rId3" Type="http://schemas.openxmlformats.org/officeDocument/2006/relationships/image" Target="../media/image106.png"/><Relationship Id="rId7" Type="http://schemas.openxmlformats.org/officeDocument/2006/relationships/image" Target="../media/image110.png"/><Relationship Id="rId12" Type="http://schemas.openxmlformats.org/officeDocument/2006/relationships/image" Target="../media/image115.svg"/><Relationship Id="rId2" Type="http://schemas.openxmlformats.org/officeDocument/2006/relationships/image" Target="../media/image99.svg"/><Relationship Id="rId1" Type="http://schemas.openxmlformats.org/officeDocument/2006/relationships/image" Target="../media/image98.png"/><Relationship Id="rId6" Type="http://schemas.openxmlformats.org/officeDocument/2006/relationships/image" Target="../media/image109.svg"/><Relationship Id="rId11" Type="http://schemas.openxmlformats.org/officeDocument/2006/relationships/image" Target="../media/image114.png"/><Relationship Id="rId5" Type="http://schemas.openxmlformats.org/officeDocument/2006/relationships/image" Target="../media/image108.png"/><Relationship Id="rId10" Type="http://schemas.openxmlformats.org/officeDocument/2006/relationships/image" Target="../media/image113.svg"/><Relationship Id="rId4" Type="http://schemas.openxmlformats.org/officeDocument/2006/relationships/image" Target="../media/image107.svg"/><Relationship Id="rId9" Type="http://schemas.openxmlformats.org/officeDocument/2006/relationships/image" Target="../media/image112.pn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12" Type="http://schemas.openxmlformats.org/officeDocument/2006/relationships/image" Target="../media/image38.sv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6" Type="http://schemas.openxmlformats.org/officeDocument/2006/relationships/image" Target="../media/image32.svg"/><Relationship Id="rId11" Type="http://schemas.openxmlformats.org/officeDocument/2006/relationships/image" Target="../media/image37.png"/><Relationship Id="rId5" Type="http://schemas.openxmlformats.org/officeDocument/2006/relationships/image" Target="../media/image31.png"/><Relationship Id="rId10" Type="http://schemas.openxmlformats.org/officeDocument/2006/relationships/image" Target="../media/image36.svg"/><Relationship Id="rId4" Type="http://schemas.openxmlformats.org/officeDocument/2006/relationships/image" Target="../media/image30.svg"/><Relationship Id="rId9" Type="http://schemas.openxmlformats.org/officeDocument/2006/relationships/image" Target="../media/image35.pn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svg"/><Relationship Id="rId1" Type="http://schemas.openxmlformats.org/officeDocument/2006/relationships/image" Target="../media/image41.png"/><Relationship Id="rId6" Type="http://schemas.openxmlformats.org/officeDocument/2006/relationships/image" Target="../media/image46.svg"/><Relationship Id="rId5" Type="http://schemas.openxmlformats.org/officeDocument/2006/relationships/image" Target="../media/image45.png"/><Relationship Id="rId4" Type="http://schemas.openxmlformats.org/officeDocument/2006/relationships/image" Target="../media/image44.svg"/></Relationships>
</file>

<file path=ppt/diagrams/_rels/data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svg"/><Relationship Id="rId3" Type="http://schemas.openxmlformats.org/officeDocument/2006/relationships/image" Target="../media/image51.png"/><Relationship Id="rId7" Type="http://schemas.openxmlformats.org/officeDocument/2006/relationships/image" Target="../media/image55.png"/><Relationship Id="rId2" Type="http://schemas.openxmlformats.org/officeDocument/2006/relationships/image" Target="../media/image50.svg"/><Relationship Id="rId1" Type="http://schemas.openxmlformats.org/officeDocument/2006/relationships/image" Target="../media/image49.png"/><Relationship Id="rId6" Type="http://schemas.openxmlformats.org/officeDocument/2006/relationships/image" Target="../media/image54.svg"/><Relationship Id="rId5" Type="http://schemas.openxmlformats.org/officeDocument/2006/relationships/image" Target="../media/image53.png"/><Relationship Id="rId4" Type="http://schemas.openxmlformats.org/officeDocument/2006/relationships/image" Target="../media/image52.svg"/></Relationships>
</file>

<file path=ppt/diagrams/_rels/data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svg"/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2" Type="http://schemas.openxmlformats.org/officeDocument/2006/relationships/image" Target="../media/image58.svg"/><Relationship Id="rId1" Type="http://schemas.openxmlformats.org/officeDocument/2006/relationships/image" Target="../media/image57.png"/><Relationship Id="rId6" Type="http://schemas.openxmlformats.org/officeDocument/2006/relationships/image" Target="../media/image62.svg"/><Relationship Id="rId5" Type="http://schemas.openxmlformats.org/officeDocument/2006/relationships/image" Target="../media/image61.png"/><Relationship Id="rId10" Type="http://schemas.openxmlformats.org/officeDocument/2006/relationships/image" Target="../media/image66.svg"/><Relationship Id="rId4" Type="http://schemas.openxmlformats.org/officeDocument/2006/relationships/image" Target="../media/image60.svg"/><Relationship Id="rId9" Type="http://schemas.openxmlformats.org/officeDocument/2006/relationships/image" Target="../media/image65.png"/></Relationships>
</file>

<file path=ppt/diagrams/_rels/data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svg"/><Relationship Id="rId3" Type="http://schemas.openxmlformats.org/officeDocument/2006/relationships/image" Target="../media/image69.png"/><Relationship Id="rId7" Type="http://schemas.openxmlformats.org/officeDocument/2006/relationships/image" Target="../media/image73.png"/><Relationship Id="rId2" Type="http://schemas.openxmlformats.org/officeDocument/2006/relationships/image" Target="../media/image68.svg"/><Relationship Id="rId1" Type="http://schemas.openxmlformats.org/officeDocument/2006/relationships/image" Target="../media/image67.png"/><Relationship Id="rId6" Type="http://schemas.openxmlformats.org/officeDocument/2006/relationships/image" Target="../media/image72.svg"/><Relationship Id="rId5" Type="http://schemas.openxmlformats.org/officeDocument/2006/relationships/image" Target="../media/image71.png"/><Relationship Id="rId4" Type="http://schemas.openxmlformats.org/officeDocument/2006/relationships/image" Target="../media/image70.svg"/></Relationships>
</file>

<file path=ppt/diagrams/_rels/data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svg"/><Relationship Id="rId3" Type="http://schemas.openxmlformats.org/officeDocument/2006/relationships/image" Target="../media/image80.png"/><Relationship Id="rId7" Type="http://schemas.openxmlformats.org/officeDocument/2006/relationships/image" Target="../media/image84.png"/><Relationship Id="rId2" Type="http://schemas.openxmlformats.org/officeDocument/2006/relationships/image" Target="../media/image79.svg"/><Relationship Id="rId1" Type="http://schemas.openxmlformats.org/officeDocument/2006/relationships/image" Target="../media/image78.png"/><Relationship Id="rId6" Type="http://schemas.openxmlformats.org/officeDocument/2006/relationships/image" Target="../media/image83.svg"/><Relationship Id="rId5" Type="http://schemas.openxmlformats.org/officeDocument/2006/relationships/image" Target="../media/image82.png"/><Relationship Id="rId4" Type="http://schemas.openxmlformats.org/officeDocument/2006/relationships/image" Target="../media/image8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88.svg"/><Relationship Id="rId1" Type="http://schemas.openxmlformats.org/officeDocument/2006/relationships/image" Target="../media/image87.png"/><Relationship Id="rId6" Type="http://schemas.openxmlformats.org/officeDocument/2006/relationships/image" Target="../media/image92.svg"/><Relationship Id="rId5" Type="http://schemas.openxmlformats.org/officeDocument/2006/relationships/image" Target="../media/image91.png"/><Relationship Id="rId4" Type="http://schemas.openxmlformats.org/officeDocument/2006/relationships/image" Target="../media/image90.svg"/></Relationships>
</file>

<file path=ppt/diagrams/_rels/drawing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svg"/><Relationship Id="rId3" Type="http://schemas.openxmlformats.org/officeDocument/2006/relationships/image" Target="../media/image100.png"/><Relationship Id="rId7" Type="http://schemas.openxmlformats.org/officeDocument/2006/relationships/image" Target="../media/image104.png"/><Relationship Id="rId2" Type="http://schemas.openxmlformats.org/officeDocument/2006/relationships/image" Target="../media/image99.svg"/><Relationship Id="rId1" Type="http://schemas.openxmlformats.org/officeDocument/2006/relationships/image" Target="../media/image98.png"/><Relationship Id="rId6" Type="http://schemas.openxmlformats.org/officeDocument/2006/relationships/image" Target="../media/image103.svg"/><Relationship Id="rId5" Type="http://schemas.openxmlformats.org/officeDocument/2006/relationships/image" Target="../media/image102.png"/><Relationship Id="rId4" Type="http://schemas.openxmlformats.org/officeDocument/2006/relationships/image" Target="../media/image101.svg"/></Relationships>
</file>

<file path=ppt/diagrams/_rels/drawing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1.svg"/><Relationship Id="rId3" Type="http://schemas.openxmlformats.org/officeDocument/2006/relationships/image" Target="../media/image106.png"/><Relationship Id="rId7" Type="http://schemas.openxmlformats.org/officeDocument/2006/relationships/image" Target="../media/image110.png"/><Relationship Id="rId12" Type="http://schemas.openxmlformats.org/officeDocument/2006/relationships/image" Target="../media/image115.svg"/><Relationship Id="rId2" Type="http://schemas.openxmlformats.org/officeDocument/2006/relationships/image" Target="../media/image99.svg"/><Relationship Id="rId1" Type="http://schemas.openxmlformats.org/officeDocument/2006/relationships/image" Target="../media/image98.png"/><Relationship Id="rId6" Type="http://schemas.openxmlformats.org/officeDocument/2006/relationships/image" Target="../media/image109.svg"/><Relationship Id="rId11" Type="http://schemas.openxmlformats.org/officeDocument/2006/relationships/image" Target="../media/image114.png"/><Relationship Id="rId5" Type="http://schemas.openxmlformats.org/officeDocument/2006/relationships/image" Target="../media/image108.png"/><Relationship Id="rId10" Type="http://schemas.openxmlformats.org/officeDocument/2006/relationships/image" Target="../media/image113.svg"/><Relationship Id="rId4" Type="http://schemas.openxmlformats.org/officeDocument/2006/relationships/image" Target="../media/image107.svg"/><Relationship Id="rId9" Type="http://schemas.openxmlformats.org/officeDocument/2006/relationships/image" Target="../media/image112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12" Type="http://schemas.openxmlformats.org/officeDocument/2006/relationships/image" Target="../media/image38.sv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6" Type="http://schemas.openxmlformats.org/officeDocument/2006/relationships/image" Target="../media/image32.svg"/><Relationship Id="rId11" Type="http://schemas.openxmlformats.org/officeDocument/2006/relationships/image" Target="../media/image37.png"/><Relationship Id="rId5" Type="http://schemas.openxmlformats.org/officeDocument/2006/relationships/image" Target="../media/image31.png"/><Relationship Id="rId10" Type="http://schemas.openxmlformats.org/officeDocument/2006/relationships/image" Target="../media/image36.svg"/><Relationship Id="rId4" Type="http://schemas.openxmlformats.org/officeDocument/2006/relationships/image" Target="../media/image30.svg"/><Relationship Id="rId9" Type="http://schemas.openxmlformats.org/officeDocument/2006/relationships/image" Target="../media/image35.pn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svg"/><Relationship Id="rId1" Type="http://schemas.openxmlformats.org/officeDocument/2006/relationships/image" Target="../media/image41.png"/><Relationship Id="rId6" Type="http://schemas.openxmlformats.org/officeDocument/2006/relationships/image" Target="../media/image46.svg"/><Relationship Id="rId5" Type="http://schemas.openxmlformats.org/officeDocument/2006/relationships/image" Target="../media/image45.png"/><Relationship Id="rId4" Type="http://schemas.openxmlformats.org/officeDocument/2006/relationships/image" Target="../media/image44.svg"/></Relationships>
</file>

<file path=ppt/diagrams/_rels/drawing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svg"/><Relationship Id="rId3" Type="http://schemas.openxmlformats.org/officeDocument/2006/relationships/image" Target="../media/image51.png"/><Relationship Id="rId7" Type="http://schemas.openxmlformats.org/officeDocument/2006/relationships/image" Target="../media/image55.png"/><Relationship Id="rId2" Type="http://schemas.openxmlformats.org/officeDocument/2006/relationships/image" Target="../media/image50.svg"/><Relationship Id="rId1" Type="http://schemas.openxmlformats.org/officeDocument/2006/relationships/image" Target="../media/image49.png"/><Relationship Id="rId6" Type="http://schemas.openxmlformats.org/officeDocument/2006/relationships/image" Target="../media/image54.svg"/><Relationship Id="rId5" Type="http://schemas.openxmlformats.org/officeDocument/2006/relationships/image" Target="../media/image53.png"/><Relationship Id="rId4" Type="http://schemas.openxmlformats.org/officeDocument/2006/relationships/image" Target="../media/image52.svg"/></Relationships>
</file>

<file path=ppt/diagrams/_rels/drawing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svg"/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2" Type="http://schemas.openxmlformats.org/officeDocument/2006/relationships/image" Target="../media/image58.svg"/><Relationship Id="rId1" Type="http://schemas.openxmlformats.org/officeDocument/2006/relationships/image" Target="../media/image57.png"/><Relationship Id="rId6" Type="http://schemas.openxmlformats.org/officeDocument/2006/relationships/image" Target="../media/image62.svg"/><Relationship Id="rId5" Type="http://schemas.openxmlformats.org/officeDocument/2006/relationships/image" Target="../media/image61.png"/><Relationship Id="rId10" Type="http://schemas.openxmlformats.org/officeDocument/2006/relationships/image" Target="../media/image66.svg"/><Relationship Id="rId4" Type="http://schemas.openxmlformats.org/officeDocument/2006/relationships/image" Target="../media/image60.svg"/><Relationship Id="rId9" Type="http://schemas.openxmlformats.org/officeDocument/2006/relationships/image" Target="../media/image65.png"/></Relationships>
</file>

<file path=ppt/diagrams/_rels/drawing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svg"/><Relationship Id="rId3" Type="http://schemas.openxmlformats.org/officeDocument/2006/relationships/image" Target="../media/image69.png"/><Relationship Id="rId7" Type="http://schemas.openxmlformats.org/officeDocument/2006/relationships/image" Target="../media/image73.png"/><Relationship Id="rId2" Type="http://schemas.openxmlformats.org/officeDocument/2006/relationships/image" Target="../media/image68.svg"/><Relationship Id="rId1" Type="http://schemas.openxmlformats.org/officeDocument/2006/relationships/image" Target="../media/image67.png"/><Relationship Id="rId6" Type="http://schemas.openxmlformats.org/officeDocument/2006/relationships/image" Target="../media/image72.svg"/><Relationship Id="rId5" Type="http://schemas.openxmlformats.org/officeDocument/2006/relationships/image" Target="../media/image71.png"/><Relationship Id="rId4" Type="http://schemas.openxmlformats.org/officeDocument/2006/relationships/image" Target="../media/image70.svg"/></Relationships>
</file>

<file path=ppt/diagrams/_rels/drawing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svg"/><Relationship Id="rId3" Type="http://schemas.openxmlformats.org/officeDocument/2006/relationships/image" Target="../media/image80.png"/><Relationship Id="rId7" Type="http://schemas.openxmlformats.org/officeDocument/2006/relationships/image" Target="../media/image84.png"/><Relationship Id="rId2" Type="http://schemas.openxmlformats.org/officeDocument/2006/relationships/image" Target="../media/image79.svg"/><Relationship Id="rId1" Type="http://schemas.openxmlformats.org/officeDocument/2006/relationships/image" Target="../media/image78.png"/><Relationship Id="rId6" Type="http://schemas.openxmlformats.org/officeDocument/2006/relationships/image" Target="../media/image83.svg"/><Relationship Id="rId5" Type="http://schemas.openxmlformats.org/officeDocument/2006/relationships/image" Target="../media/image82.png"/><Relationship Id="rId4" Type="http://schemas.openxmlformats.org/officeDocument/2006/relationships/image" Target="../media/image8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05EB848-6351-40CE-81BB-84A3203F8A77}" type="doc">
      <dgm:prSet loTypeId="urn:microsoft.com/office/officeart/2018/2/layout/IconLabelList" loCatId="icon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2C3C7C7-FCC3-4592-8140-2CA06A8D42B0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Time is precious</a:t>
          </a:r>
        </a:p>
      </dgm:t>
    </dgm:pt>
    <dgm:pt modelId="{F48D7B71-0685-4F67-A649-79E018E65161}" type="parTrans" cxnId="{80140B8C-845B-4165-B31D-F78D8A6EF11F}">
      <dgm:prSet/>
      <dgm:spPr/>
      <dgm:t>
        <a:bodyPr/>
        <a:lstStyle/>
        <a:p>
          <a:endParaRPr lang="en-US" sz="2400"/>
        </a:p>
      </dgm:t>
    </dgm:pt>
    <dgm:pt modelId="{39071E19-FF13-4607-8919-EA535E6B095E}" type="sibTrans" cxnId="{80140B8C-845B-4165-B31D-F78D8A6EF11F}">
      <dgm:prSet/>
      <dgm:spPr/>
      <dgm:t>
        <a:bodyPr/>
        <a:lstStyle/>
        <a:p>
          <a:endParaRPr lang="en-US" sz="2400"/>
        </a:p>
      </dgm:t>
    </dgm:pt>
    <dgm:pt modelId="{748B42BA-FA48-451D-AC38-22D54F0E71B4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bg1"/>
              </a:solidFill>
            </a:rPr>
            <a:t>Wasted on repetitive tasks</a:t>
          </a:r>
        </a:p>
      </dgm:t>
    </dgm:pt>
    <dgm:pt modelId="{9D7677BA-46DB-4E60-9C20-34B0C492D5BB}" type="parTrans" cxnId="{F96E493B-7A30-4816-B87A-9CD5BF1B151A}">
      <dgm:prSet/>
      <dgm:spPr/>
      <dgm:t>
        <a:bodyPr/>
        <a:lstStyle/>
        <a:p>
          <a:endParaRPr lang="nl-NL"/>
        </a:p>
      </dgm:t>
    </dgm:pt>
    <dgm:pt modelId="{38E48B20-B704-49F9-B857-A2ED4FFF8C37}" type="sibTrans" cxnId="{F96E493B-7A30-4816-B87A-9CD5BF1B151A}">
      <dgm:prSet/>
      <dgm:spPr/>
      <dgm:t>
        <a:bodyPr/>
        <a:lstStyle/>
        <a:p>
          <a:endParaRPr lang="nl-NL"/>
        </a:p>
      </dgm:t>
    </dgm:pt>
    <dgm:pt modelId="{BBB0DB80-01E2-45A1-BE5D-78CBA033AE07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bg1"/>
              </a:solidFill>
            </a:rPr>
            <a:t>Less time for innovation</a:t>
          </a:r>
        </a:p>
      </dgm:t>
    </dgm:pt>
    <dgm:pt modelId="{1899BF49-F5F2-4773-AED5-B73D2C62C6CF}" type="parTrans" cxnId="{A1B92842-A3A0-4A30-BCB5-DCD37735651D}">
      <dgm:prSet/>
      <dgm:spPr/>
      <dgm:t>
        <a:bodyPr/>
        <a:lstStyle/>
        <a:p>
          <a:endParaRPr lang="nl-NL"/>
        </a:p>
      </dgm:t>
    </dgm:pt>
    <dgm:pt modelId="{88EC745D-9F3D-4282-BFCD-DC22ABFBF18B}" type="sibTrans" cxnId="{A1B92842-A3A0-4A30-BCB5-DCD37735651D}">
      <dgm:prSet/>
      <dgm:spPr/>
      <dgm:t>
        <a:bodyPr/>
        <a:lstStyle/>
        <a:p>
          <a:endParaRPr lang="nl-NL"/>
        </a:p>
      </dgm:t>
    </dgm:pt>
    <dgm:pt modelId="{95B7BA2F-ADB2-49B6-9DAF-AD9ADF58771B}" type="pres">
      <dgm:prSet presAssocID="{A05EB848-6351-40CE-81BB-84A3203F8A77}" presName="root" presStyleCnt="0">
        <dgm:presLayoutVars>
          <dgm:dir/>
          <dgm:resizeHandles val="exact"/>
        </dgm:presLayoutVars>
      </dgm:prSet>
      <dgm:spPr/>
    </dgm:pt>
    <dgm:pt modelId="{E5B0A916-4D2F-43EC-9A45-08C005ED05D4}" type="pres">
      <dgm:prSet presAssocID="{72C3C7C7-FCC3-4592-8140-2CA06A8D42B0}" presName="compNode" presStyleCnt="0"/>
      <dgm:spPr/>
    </dgm:pt>
    <dgm:pt modelId="{EFD714D9-F587-4EB8-B2D4-7AEC242595AF}" type="pres">
      <dgm:prSet presAssocID="{72C3C7C7-FCC3-4592-8140-2CA06A8D42B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ggy Bank"/>
        </a:ext>
      </dgm:extLst>
    </dgm:pt>
    <dgm:pt modelId="{AC834129-030E-45E7-98E6-1D00E062A8AD}" type="pres">
      <dgm:prSet presAssocID="{72C3C7C7-FCC3-4592-8140-2CA06A8D42B0}" presName="spaceRect" presStyleCnt="0"/>
      <dgm:spPr/>
    </dgm:pt>
    <dgm:pt modelId="{FA03EF87-472D-465A-AB78-689376A2F2F2}" type="pres">
      <dgm:prSet presAssocID="{72C3C7C7-FCC3-4592-8140-2CA06A8D42B0}" presName="textRect" presStyleLbl="revTx" presStyleIdx="0" presStyleCnt="3">
        <dgm:presLayoutVars>
          <dgm:chMax val="1"/>
          <dgm:chPref val="1"/>
        </dgm:presLayoutVars>
      </dgm:prSet>
      <dgm:spPr/>
    </dgm:pt>
    <dgm:pt modelId="{DE8EA7B5-CFCF-405A-8BD5-8D8ACD05EAE9}" type="pres">
      <dgm:prSet presAssocID="{39071E19-FF13-4607-8919-EA535E6B095E}" presName="sibTrans" presStyleCnt="0"/>
      <dgm:spPr/>
    </dgm:pt>
    <dgm:pt modelId="{0D5C9CEE-16E0-4EDB-8C62-760DB1FEE062}" type="pres">
      <dgm:prSet presAssocID="{748B42BA-FA48-451D-AC38-22D54F0E71B4}" presName="compNode" presStyleCnt="0"/>
      <dgm:spPr/>
    </dgm:pt>
    <dgm:pt modelId="{F1706A4C-7373-4261-ACB3-E8CFFE5FC413}" type="pres">
      <dgm:prSet presAssocID="{748B42BA-FA48-451D-AC38-22D54F0E71B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7B521C8D-C890-410F-876A-EFEA1C32C3FD}" type="pres">
      <dgm:prSet presAssocID="{748B42BA-FA48-451D-AC38-22D54F0E71B4}" presName="spaceRect" presStyleCnt="0"/>
      <dgm:spPr/>
    </dgm:pt>
    <dgm:pt modelId="{5DDAB2BF-B204-4A00-9949-8CD0B374CE91}" type="pres">
      <dgm:prSet presAssocID="{748B42BA-FA48-451D-AC38-22D54F0E71B4}" presName="textRect" presStyleLbl="revTx" presStyleIdx="1" presStyleCnt="3">
        <dgm:presLayoutVars>
          <dgm:chMax val="1"/>
          <dgm:chPref val="1"/>
        </dgm:presLayoutVars>
      </dgm:prSet>
      <dgm:spPr/>
    </dgm:pt>
    <dgm:pt modelId="{B61F1ADD-03F7-46F9-9070-3756848379A2}" type="pres">
      <dgm:prSet presAssocID="{38E48B20-B704-49F9-B857-A2ED4FFF8C37}" presName="sibTrans" presStyleCnt="0"/>
      <dgm:spPr/>
    </dgm:pt>
    <dgm:pt modelId="{5E4EDDF7-07D4-4F70-B0E9-13B97527500A}" type="pres">
      <dgm:prSet presAssocID="{BBB0DB80-01E2-45A1-BE5D-78CBA033AE07}" presName="compNode" presStyleCnt="0"/>
      <dgm:spPr/>
    </dgm:pt>
    <dgm:pt modelId="{DF8B8908-9E67-458D-A623-E2CE43DD6F54}" type="pres">
      <dgm:prSet presAssocID="{BBB0DB80-01E2-45A1-BE5D-78CBA033AE0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9A74A870-2F37-4E13-85FB-7D7457631135}" type="pres">
      <dgm:prSet presAssocID="{BBB0DB80-01E2-45A1-BE5D-78CBA033AE07}" presName="spaceRect" presStyleCnt="0"/>
      <dgm:spPr/>
    </dgm:pt>
    <dgm:pt modelId="{FB48C227-C148-428C-8859-9F0BFC5E1269}" type="pres">
      <dgm:prSet presAssocID="{BBB0DB80-01E2-45A1-BE5D-78CBA033AE07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F96E493B-7A30-4816-B87A-9CD5BF1B151A}" srcId="{A05EB848-6351-40CE-81BB-84A3203F8A77}" destId="{748B42BA-FA48-451D-AC38-22D54F0E71B4}" srcOrd="1" destOrd="0" parTransId="{9D7677BA-46DB-4E60-9C20-34B0C492D5BB}" sibTransId="{38E48B20-B704-49F9-B857-A2ED4FFF8C37}"/>
    <dgm:cxn modelId="{A1B92842-A3A0-4A30-BCB5-DCD37735651D}" srcId="{A05EB848-6351-40CE-81BB-84A3203F8A77}" destId="{BBB0DB80-01E2-45A1-BE5D-78CBA033AE07}" srcOrd="2" destOrd="0" parTransId="{1899BF49-F5F2-4773-AED5-B73D2C62C6CF}" sibTransId="{88EC745D-9F3D-4282-BFCD-DC22ABFBF18B}"/>
    <dgm:cxn modelId="{F1B66665-6C64-4E0B-8DC6-F0C4B2FEB06C}" type="presOf" srcId="{72C3C7C7-FCC3-4592-8140-2CA06A8D42B0}" destId="{FA03EF87-472D-465A-AB78-689376A2F2F2}" srcOrd="0" destOrd="0" presId="urn:microsoft.com/office/officeart/2018/2/layout/IconLabelList"/>
    <dgm:cxn modelId="{0CA7E447-44B8-4CA1-B9D7-560716DB1F6E}" type="presOf" srcId="{A05EB848-6351-40CE-81BB-84A3203F8A77}" destId="{95B7BA2F-ADB2-49B6-9DAF-AD9ADF58771B}" srcOrd="0" destOrd="0" presId="urn:microsoft.com/office/officeart/2018/2/layout/IconLabelList"/>
    <dgm:cxn modelId="{B03A7582-D386-4C20-95F8-8F024500C28A}" type="presOf" srcId="{748B42BA-FA48-451D-AC38-22D54F0E71B4}" destId="{5DDAB2BF-B204-4A00-9949-8CD0B374CE91}" srcOrd="0" destOrd="0" presId="urn:microsoft.com/office/officeart/2018/2/layout/IconLabelList"/>
    <dgm:cxn modelId="{80140B8C-845B-4165-B31D-F78D8A6EF11F}" srcId="{A05EB848-6351-40CE-81BB-84A3203F8A77}" destId="{72C3C7C7-FCC3-4592-8140-2CA06A8D42B0}" srcOrd="0" destOrd="0" parTransId="{F48D7B71-0685-4F67-A649-79E018E65161}" sibTransId="{39071E19-FF13-4607-8919-EA535E6B095E}"/>
    <dgm:cxn modelId="{C2E1ECA1-4097-49F7-8780-693C932F0169}" type="presOf" srcId="{BBB0DB80-01E2-45A1-BE5D-78CBA033AE07}" destId="{FB48C227-C148-428C-8859-9F0BFC5E1269}" srcOrd="0" destOrd="0" presId="urn:microsoft.com/office/officeart/2018/2/layout/IconLabelList"/>
    <dgm:cxn modelId="{F1FDF200-5ACE-44E7-96DD-2ABBB24DABC2}" type="presParOf" srcId="{95B7BA2F-ADB2-49B6-9DAF-AD9ADF58771B}" destId="{E5B0A916-4D2F-43EC-9A45-08C005ED05D4}" srcOrd="0" destOrd="0" presId="urn:microsoft.com/office/officeart/2018/2/layout/IconLabelList"/>
    <dgm:cxn modelId="{D78DF877-7801-4D10-853C-11E69702191C}" type="presParOf" srcId="{E5B0A916-4D2F-43EC-9A45-08C005ED05D4}" destId="{EFD714D9-F587-4EB8-B2D4-7AEC242595AF}" srcOrd="0" destOrd="0" presId="urn:microsoft.com/office/officeart/2018/2/layout/IconLabelList"/>
    <dgm:cxn modelId="{CAB522BE-4D56-4FBC-B366-CF05DAD5C349}" type="presParOf" srcId="{E5B0A916-4D2F-43EC-9A45-08C005ED05D4}" destId="{AC834129-030E-45E7-98E6-1D00E062A8AD}" srcOrd="1" destOrd="0" presId="urn:microsoft.com/office/officeart/2018/2/layout/IconLabelList"/>
    <dgm:cxn modelId="{B44D5088-F06C-4C48-8C99-1FAD1758D864}" type="presParOf" srcId="{E5B0A916-4D2F-43EC-9A45-08C005ED05D4}" destId="{FA03EF87-472D-465A-AB78-689376A2F2F2}" srcOrd="2" destOrd="0" presId="urn:microsoft.com/office/officeart/2018/2/layout/IconLabelList"/>
    <dgm:cxn modelId="{AB924727-C242-4D59-858E-9C9492042FA8}" type="presParOf" srcId="{95B7BA2F-ADB2-49B6-9DAF-AD9ADF58771B}" destId="{DE8EA7B5-CFCF-405A-8BD5-8D8ACD05EAE9}" srcOrd="1" destOrd="0" presId="urn:microsoft.com/office/officeart/2018/2/layout/IconLabelList"/>
    <dgm:cxn modelId="{109AF480-753D-459C-8155-881B0B8B24AB}" type="presParOf" srcId="{95B7BA2F-ADB2-49B6-9DAF-AD9ADF58771B}" destId="{0D5C9CEE-16E0-4EDB-8C62-760DB1FEE062}" srcOrd="2" destOrd="0" presId="urn:microsoft.com/office/officeart/2018/2/layout/IconLabelList"/>
    <dgm:cxn modelId="{753C94BB-99FA-4E08-8F29-91995FB74CBF}" type="presParOf" srcId="{0D5C9CEE-16E0-4EDB-8C62-760DB1FEE062}" destId="{F1706A4C-7373-4261-ACB3-E8CFFE5FC413}" srcOrd="0" destOrd="0" presId="urn:microsoft.com/office/officeart/2018/2/layout/IconLabelList"/>
    <dgm:cxn modelId="{163FF2C8-C405-4771-AFB1-EDE67ADCE270}" type="presParOf" srcId="{0D5C9CEE-16E0-4EDB-8C62-760DB1FEE062}" destId="{7B521C8D-C890-410F-876A-EFEA1C32C3FD}" srcOrd="1" destOrd="0" presId="urn:microsoft.com/office/officeart/2018/2/layout/IconLabelList"/>
    <dgm:cxn modelId="{82191488-AC67-4C1F-8E13-1F25C8CEA6AC}" type="presParOf" srcId="{0D5C9CEE-16E0-4EDB-8C62-760DB1FEE062}" destId="{5DDAB2BF-B204-4A00-9949-8CD0B374CE91}" srcOrd="2" destOrd="0" presId="urn:microsoft.com/office/officeart/2018/2/layout/IconLabelList"/>
    <dgm:cxn modelId="{E8E759A5-4E41-496A-9664-BD5F42A2D362}" type="presParOf" srcId="{95B7BA2F-ADB2-49B6-9DAF-AD9ADF58771B}" destId="{B61F1ADD-03F7-46F9-9070-3756848379A2}" srcOrd="3" destOrd="0" presId="urn:microsoft.com/office/officeart/2018/2/layout/IconLabelList"/>
    <dgm:cxn modelId="{D050DC54-69DF-43E7-A97B-2CB034224B83}" type="presParOf" srcId="{95B7BA2F-ADB2-49B6-9DAF-AD9ADF58771B}" destId="{5E4EDDF7-07D4-4F70-B0E9-13B97527500A}" srcOrd="4" destOrd="0" presId="urn:microsoft.com/office/officeart/2018/2/layout/IconLabelList"/>
    <dgm:cxn modelId="{A3056477-53C8-4C0B-B35E-26687CCC576F}" type="presParOf" srcId="{5E4EDDF7-07D4-4F70-B0E9-13B97527500A}" destId="{DF8B8908-9E67-458D-A623-E2CE43DD6F54}" srcOrd="0" destOrd="0" presId="urn:microsoft.com/office/officeart/2018/2/layout/IconLabelList"/>
    <dgm:cxn modelId="{AEA9E29D-9C7A-4FE6-8D08-34BEDE192147}" type="presParOf" srcId="{5E4EDDF7-07D4-4F70-B0E9-13B97527500A}" destId="{9A74A870-2F37-4E13-85FB-7D7457631135}" srcOrd="1" destOrd="0" presId="urn:microsoft.com/office/officeart/2018/2/layout/IconLabelList"/>
    <dgm:cxn modelId="{89D56735-0CD1-4B91-9C9C-DE02D0B3E841}" type="presParOf" srcId="{5E4EDDF7-07D4-4F70-B0E9-13B97527500A}" destId="{FB48C227-C148-428C-8859-9F0BFC5E1269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A05EB848-6351-40CE-81BB-84A3203F8A77}" type="doc">
      <dgm:prSet loTypeId="urn:microsoft.com/office/officeart/2018/2/layout/IconLabelList" loCatId="icon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2C3C7C7-FCC3-4592-8140-2CA06A8D42B0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bg1"/>
              </a:solidFill>
            </a:rPr>
            <a:t>Communicate with filesystem</a:t>
          </a:r>
        </a:p>
      </dgm:t>
    </dgm:pt>
    <dgm:pt modelId="{F48D7B71-0685-4F67-A649-79E018E65161}" type="parTrans" cxnId="{80140B8C-845B-4165-B31D-F78D8A6EF11F}">
      <dgm:prSet/>
      <dgm:spPr/>
      <dgm:t>
        <a:bodyPr/>
        <a:lstStyle/>
        <a:p>
          <a:endParaRPr lang="en-US" sz="2400"/>
        </a:p>
      </dgm:t>
    </dgm:pt>
    <dgm:pt modelId="{39071E19-FF13-4607-8919-EA535E6B095E}" type="sibTrans" cxnId="{80140B8C-845B-4165-B31D-F78D8A6EF11F}">
      <dgm:prSet/>
      <dgm:spPr/>
      <dgm:t>
        <a:bodyPr/>
        <a:lstStyle/>
        <a:p>
          <a:endParaRPr lang="en-US" sz="2400"/>
        </a:p>
      </dgm:t>
    </dgm:pt>
    <dgm:pt modelId="{A2C1B8AC-9CCB-46D0-8AC7-69E4E2A1BC0C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Send emails using Outlook</a:t>
          </a:r>
        </a:p>
      </dgm:t>
    </dgm:pt>
    <dgm:pt modelId="{422C4F37-2345-4DBA-96DE-580EE8D06E60}" type="parTrans" cxnId="{233473CB-B226-440C-833C-75B05D969B51}">
      <dgm:prSet/>
      <dgm:spPr/>
      <dgm:t>
        <a:bodyPr/>
        <a:lstStyle/>
        <a:p>
          <a:endParaRPr lang="nl-NL"/>
        </a:p>
      </dgm:t>
    </dgm:pt>
    <dgm:pt modelId="{5B256E85-64E0-4C29-995E-D48269E48ECC}" type="sibTrans" cxnId="{233473CB-B226-440C-833C-75B05D969B51}">
      <dgm:prSet/>
      <dgm:spPr/>
      <dgm:t>
        <a:bodyPr/>
        <a:lstStyle/>
        <a:p>
          <a:endParaRPr lang="nl-NL"/>
        </a:p>
      </dgm:t>
    </dgm:pt>
    <dgm:pt modelId="{EB545372-E8E5-480A-AD1C-8B20A83AC59B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Exchange data with Excel</a:t>
          </a:r>
        </a:p>
      </dgm:t>
    </dgm:pt>
    <dgm:pt modelId="{6F625C6C-DD86-4739-9E86-44BE938B680C}" type="parTrans" cxnId="{A7F5CA95-0D21-414E-975C-DBB7F671E131}">
      <dgm:prSet/>
      <dgm:spPr/>
      <dgm:t>
        <a:bodyPr/>
        <a:lstStyle/>
        <a:p>
          <a:endParaRPr lang="nl-NL"/>
        </a:p>
      </dgm:t>
    </dgm:pt>
    <dgm:pt modelId="{FF22B017-D215-41CC-A6F2-0A07AFD275AF}" type="sibTrans" cxnId="{A7F5CA95-0D21-414E-975C-DBB7F671E131}">
      <dgm:prSet/>
      <dgm:spPr/>
      <dgm:t>
        <a:bodyPr/>
        <a:lstStyle/>
        <a:p>
          <a:endParaRPr lang="nl-NL"/>
        </a:p>
      </dgm:t>
    </dgm:pt>
    <dgm:pt modelId="{95B7BA2F-ADB2-49B6-9DAF-AD9ADF58771B}" type="pres">
      <dgm:prSet presAssocID="{A05EB848-6351-40CE-81BB-84A3203F8A77}" presName="root" presStyleCnt="0">
        <dgm:presLayoutVars>
          <dgm:dir/>
          <dgm:resizeHandles val="exact"/>
        </dgm:presLayoutVars>
      </dgm:prSet>
      <dgm:spPr/>
    </dgm:pt>
    <dgm:pt modelId="{E5B0A916-4D2F-43EC-9A45-08C005ED05D4}" type="pres">
      <dgm:prSet presAssocID="{72C3C7C7-FCC3-4592-8140-2CA06A8D42B0}" presName="compNode" presStyleCnt="0"/>
      <dgm:spPr/>
    </dgm:pt>
    <dgm:pt modelId="{EFD714D9-F587-4EB8-B2D4-7AEC242595AF}" type="pres">
      <dgm:prSet presAssocID="{72C3C7C7-FCC3-4592-8140-2CA06A8D42B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AC834129-030E-45E7-98E6-1D00E062A8AD}" type="pres">
      <dgm:prSet presAssocID="{72C3C7C7-FCC3-4592-8140-2CA06A8D42B0}" presName="spaceRect" presStyleCnt="0"/>
      <dgm:spPr/>
    </dgm:pt>
    <dgm:pt modelId="{FA03EF87-472D-465A-AB78-689376A2F2F2}" type="pres">
      <dgm:prSet presAssocID="{72C3C7C7-FCC3-4592-8140-2CA06A8D42B0}" presName="textRect" presStyleLbl="revTx" presStyleIdx="0" presStyleCnt="3">
        <dgm:presLayoutVars>
          <dgm:chMax val="1"/>
          <dgm:chPref val="1"/>
        </dgm:presLayoutVars>
      </dgm:prSet>
      <dgm:spPr/>
    </dgm:pt>
    <dgm:pt modelId="{DE8EA7B5-CFCF-405A-8BD5-8D8ACD05EAE9}" type="pres">
      <dgm:prSet presAssocID="{39071E19-FF13-4607-8919-EA535E6B095E}" presName="sibTrans" presStyleCnt="0"/>
      <dgm:spPr/>
    </dgm:pt>
    <dgm:pt modelId="{89995D38-0EA6-4B68-8AC6-2B606A432DF7}" type="pres">
      <dgm:prSet presAssocID="{A2C1B8AC-9CCB-46D0-8AC7-69E4E2A1BC0C}" presName="compNode" presStyleCnt="0"/>
      <dgm:spPr/>
    </dgm:pt>
    <dgm:pt modelId="{D6D2C05B-2E3A-4ED8-B3BE-2BDA94C62501}" type="pres">
      <dgm:prSet presAssocID="{A2C1B8AC-9CCB-46D0-8AC7-69E4E2A1BC0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mail"/>
        </a:ext>
      </dgm:extLst>
    </dgm:pt>
    <dgm:pt modelId="{6B6888F2-57B4-4D8B-BB6F-192C5C1B0606}" type="pres">
      <dgm:prSet presAssocID="{A2C1B8AC-9CCB-46D0-8AC7-69E4E2A1BC0C}" presName="spaceRect" presStyleCnt="0"/>
      <dgm:spPr/>
    </dgm:pt>
    <dgm:pt modelId="{CC17ABF2-CB25-41A3-B00D-D9503CB0B371}" type="pres">
      <dgm:prSet presAssocID="{A2C1B8AC-9CCB-46D0-8AC7-69E4E2A1BC0C}" presName="textRect" presStyleLbl="revTx" presStyleIdx="1" presStyleCnt="3">
        <dgm:presLayoutVars>
          <dgm:chMax val="1"/>
          <dgm:chPref val="1"/>
        </dgm:presLayoutVars>
      </dgm:prSet>
      <dgm:spPr/>
    </dgm:pt>
    <dgm:pt modelId="{EF1F0CB1-FE6E-421D-874B-75787888EDF0}" type="pres">
      <dgm:prSet presAssocID="{5B256E85-64E0-4C29-995E-D48269E48ECC}" presName="sibTrans" presStyleCnt="0"/>
      <dgm:spPr/>
    </dgm:pt>
    <dgm:pt modelId="{AD5FB490-A01F-492C-99E8-D6B3A3F13F2D}" type="pres">
      <dgm:prSet presAssocID="{EB545372-E8E5-480A-AD1C-8B20A83AC59B}" presName="compNode" presStyleCnt="0"/>
      <dgm:spPr/>
    </dgm:pt>
    <dgm:pt modelId="{F7AF1E78-B3A2-48A6-945E-B7C747E12F6D}" type="pres">
      <dgm:prSet presAssocID="{EB545372-E8E5-480A-AD1C-8B20A83AC59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779376D3-3602-4A78-8FF8-8ED5A03AAA1E}" type="pres">
      <dgm:prSet presAssocID="{EB545372-E8E5-480A-AD1C-8B20A83AC59B}" presName="spaceRect" presStyleCnt="0"/>
      <dgm:spPr/>
    </dgm:pt>
    <dgm:pt modelId="{FDB62BC8-7F35-4D52-9475-7EB7452873B4}" type="pres">
      <dgm:prSet presAssocID="{EB545372-E8E5-480A-AD1C-8B20A83AC59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51513F63-9828-4128-8AC1-A8B943AFC1EE}" type="presOf" srcId="{A2C1B8AC-9CCB-46D0-8AC7-69E4E2A1BC0C}" destId="{CC17ABF2-CB25-41A3-B00D-D9503CB0B371}" srcOrd="0" destOrd="0" presId="urn:microsoft.com/office/officeart/2018/2/layout/IconLabelList"/>
    <dgm:cxn modelId="{F1B66665-6C64-4E0B-8DC6-F0C4B2FEB06C}" type="presOf" srcId="{72C3C7C7-FCC3-4592-8140-2CA06A8D42B0}" destId="{FA03EF87-472D-465A-AB78-689376A2F2F2}" srcOrd="0" destOrd="0" presId="urn:microsoft.com/office/officeart/2018/2/layout/IconLabelList"/>
    <dgm:cxn modelId="{0CA7E447-44B8-4CA1-B9D7-560716DB1F6E}" type="presOf" srcId="{A05EB848-6351-40CE-81BB-84A3203F8A77}" destId="{95B7BA2F-ADB2-49B6-9DAF-AD9ADF58771B}" srcOrd="0" destOrd="0" presId="urn:microsoft.com/office/officeart/2018/2/layout/IconLabelList"/>
    <dgm:cxn modelId="{80140B8C-845B-4165-B31D-F78D8A6EF11F}" srcId="{A05EB848-6351-40CE-81BB-84A3203F8A77}" destId="{72C3C7C7-FCC3-4592-8140-2CA06A8D42B0}" srcOrd="0" destOrd="0" parTransId="{F48D7B71-0685-4F67-A649-79E018E65161}" sibTransId="{39071E19-FF13-4607-8919-EA535E6B095E}"/>
    <dgm:cxn modelId="{A7F5CA95-0D21-414E-975C-DBB7F671E131}" srcId="{A05EB848-6351-40CE-81BB-84A3203F8A77}" destId="{EB545372-E8E5-480A-AD1C-8B20A83AC59B}" srcOrd="2" destOrd="0" parTransId="{6F625C6C-DD86-4739-9E86-44BE938B680C}" sibTransId="{FF22B017-D215-41CC-A6F2-0A07AFD275AF}"/>
    <dgm:cxn modelId="{233473CB-B226-440C-833C-75B05D969B51}" srcId="{A05EB848-6351-40CE-81BB-84A3203F8A77}" destId="{A2C1B8AC-9CCB-46D0-8AC7-69E4E2A1BC0C}" srcOrd="1" destOrd="0" parTransId="{422C4F37-2345-4DBA-96DE-580EE8D06E60}" sibTransId="{5B256E85-64E0-4C29-995E-D48269E48ECC}"/>
    <dgm:cxn modelId="{E32E3DD5-1CD6-41D9-B6C7-915A84E84826}" type="presOf" srcId="{EB545372-E8E5-480A-AD1C-8B20A83AC59B}" destId="{FDB62BC8-7F35-4D52-9475-7EB7452873B4}" srcOrd="0" destOrd="0" presId="urn:microsoft.com/office/officeart/2018/2/layout/IconLabelList"/>
    <dgm:cxn modelId="{F1FDF200-5ACE-44E7-96DD-2ABBB24DABC2}" type="presParOf" srcId="{95B7BA2F-ADB2-49B6-9DAF-AD9ADF58771B}" destId="{E5B0A916-4D2F-43EC-9A45-08C005ED05D4}" srcOrd="0" destOrd="0" presId="urn:microsoft.com/office/officeart/2018/2/layout/IconLabelList"/>
    <dgm:cxn modelId="{D78DF877-7801-4D10-853C-11E69702191C}" type="presParOf" srcId="{E5B0A916-4D2F-43EC-9A45-08C005ED05D4}" destId="{EFD714D9-F587-4EB8-B2D4-7AEC242595AF}" srcOrd="0" destOrd="0" presId="urn:microsoft.com/office/officeart/2018/2/layout/IconLabelList"/>
    <dgm:cxn modelId="{CAB522BE-4D56-4FBC-B366-CF05DAD5C349}" type="presParOf" srcId="{E5B0A916-4D2F-43EC-9A45-08C005ED05D4}" destId="{AC834129-030E-45E7-98E6-1D00E062A8AD}" srcOrd="1" destOrd="0" presId="urn:microsoft.com/office/officeart/2018/2/layout/IconLabelList"/>
    <dgm:cxn modelId="{B44D5088-F06C-4C48-8C99-1FAD1758D864}" type="presParOf" srcId="{E5B0A916-4D2F-43EC-9A45-08C005ED05D4}" destId="{FA03EF87-472D-465A-AB78-689376A2F2F2}" srcOrd="2" destOrd="0" presId="urn:microsoft.com/office/officeart/2018/2/layout/IconLabelList"/>
    <dgm:cxn modelId="{AB924727-C242-4D59-858E-9C9492042FA8}" type="presParOf" srcId="{95B7BA2F-ADB2-49B6-9DAF-AD9ADF58771B}" destId="{DE8EA7B5-CFCF-405A-8BD5-8D8ACD05EAE9}" srcOrd="1" destOrd="0" presId="urn:microsoft.com/office/officeart/2018/2/layout/IconLabelList"/>
    <dgm:cxn modelId="{6E6D1D0A-F921-43B6-BC9A-1079D5435265}" type="presParOf" srcId="{95B7BA2F-ADB2-49B6-9DAF-AD9ADF58771B}" destId="{89995D38-0EA6-4B68-8AC6-2B606A432DF7}" srcOrd="2" destOrd="0" presId="urn:microsoft.com/office/officeart/2018/2/layout/IconLabelList"/>
    <dgm:cxn modelId="{07F0B905-AA48-4E3A-9A34-7B3217301C52}" type="presParOf" srcId="{89995D38-0EA6-4B68-8AC6-2B606A432DF7}" destId="{D6D2C05B-2E3A-4ED8-B3BE-2BDA94C62501}" srcOrd="0" destOrd="0" presId="urn:microsoft.com/office/officeart/2018/2/layout/IconLabelList"/>
    <dgm:cxn modelId="{B42915F6-B26B-4D53-80FF-A05C0196DAFB}" type="presParOf" srcId="{89995D38-0EA6-4B68-8AC6-2B606A432DF7}" destId="{6B6888F2-57B4-4D8B-BB6F-192C5C1B0606}" srcOrd="1" destOrd="0" presId="urn:microsoft.com/office/officeart/2018/2/layout/IconLabelList"/>
    <dgm:cxn modelId="{9AF9FC3E-5F6A-41B2-B14F-44EF3766A0EC}" type="presParOf" srcId="{89995D38-0EA6-4B68-8AC6-2B606A432DF7}" destId="{CC17ABF2-CB25-41A3-B00D-D9503CB0B371}" srcOrd="2" destOrd="0" presId="urn:microsoft.com/office/officeart/2018/2/layout/IconLabelList"/>
    <dgm:cxn modelId="{1FE05039-CE9A-45D7-9E5E-D3C26BDA43B2}" type="presParOf" srcId="{95B7BA2F-ADB2-49B6-9DAF-AD9ADF58771B}" destId="{EF1F0CB1-FE6E-421D-874B-75787888EDF0}" srcOrd="3" destOrd="0" presId="urn:microsoft.com/office/officeart/2018/2/layout/IconLabelList"/>
    <dgm:cxn modelId="{88B86441-ABA2-4C6E-AA2B-721CE6B1C95B}" type="presParOf" srcId="{95B7BA2F-ADB2-49B6-9DAF-AD9ADF58771B}" destId="{AD5FB490-A01F-492C-99E8-D6B3A3F13F2D}" srcOrd="4" destOrd="0" presId="urn:microsoft.com/office/officeart/2018/2/layout/IconLabelList"/>
    <dgm:cxn modelId="{F9EF9A7E-C141-4678-9B03-BA71F38AEDEF}" type="presParOf" srcId="{AD5FB490-A01F-492C-99E8-D6B3A3F13F2D}" destId="{F7AF1E78-B3A2-48A6-945E-B7C747E12F6D}" srcOrd="0" destOrd="0" presId="urn:microsoft.com/office/officeart/2018/2/layout/IconLabelList"/>
    <dgm:cxn modelId="{2E7FAFDA-8F04-4D7C-96BA-AE62BCFF313E}" type="presParOf" srcId="{AD5FB490-A01F-492C-99E8-D6B3A3F13F2D}" destId="{779376D3-3602-4A78-8FF8-8ED5A03AAA1E}" srcOrd="1" destOrd="0" presId="urn:microsoft.com/office/officeart/2018/2/layout/IconLabelList"/>
    <dgm:cxn modelId="{097972B9-30C1-4E1A-8576-2EECF9B59251}" type="presParOf" srcId="{AD5FB490-A01F-492C-99E8-D6B3A3F13F2D}" destId="{FDB62BC8-7F35-4D52-9475-7EB7452873B4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A05EB848-6351-40CE-81BB-84A3203F8A77}" type="doc">
      <dgm:prSet loTypeId="urn:microsoft.com/office/officeart/2018/2/layout/IconLabelList" loCatId="icon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2C3C7C7-FCC3-4592-8140-2CA06A8D42B0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Conversational bots</a:t>
          </a:r>
        </a:p>
      </dgm:t>
    </dgm:pt>
    <dgm:pt modelId="{F48D7B71-0685-4F67-A649-79E018E65161}" type="parTrans" cxnId="{80140B8C-845B-4165-B31D-F78D8A6EF11F}">
      <dgm:prSet/>
      <dgm:spPr/>
      <dgm:t>
        <a:bodyPr/>
        <a:lstStyle/>
        <a:p>
          <a:endParaRPr lang="en-US" sz="2400"/>
        </a:p>
      </dgm:t>
    </dgm:pt>
    <dgm:pt modelId="{39071E19-FF13-4607-8919-EA535E6B095E}" type="sibTrans" cxnId="{80140B8C-845B-4165-B31D-F78D8A6EF11F}">
      <dgm:prSet/>
      <dgm:spPr/>
      <dgm:t>
        <a:bodyPr/>
        <a:lstStyle/>
        <a:p>
          <a:endParaRPr lang="en-US" sz="2400"/>
        </a:p>
      </dgm:t>
    </dgm:pt>
    <dgm:pt modelId="{01D7918F-4259-4812-A550-99BDC97BF193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Create flows</a:t>
          </a:r>
        </a:p>
      </dgm:t>
    </dgm:pt>
    <dgm:pt modelId="{5DE5D205-66FB-407E-B7BD-416600CB32C9}" type="parTrans" cxnId="{807885AF-CA95-44C1-9066-D215A5F6F68A}">
      <dgm:prSet/>
      <dgm:spPr/>
      <dgm:t>
        <a:bodyPr/>
        <a:lstStyle/>
        <a:p>
          <a:endParaRPr lang="nl-NL"/>
        </a:p>
      </dgm:t>
    </dgm:pt>
    <dgm:pt modelId="{2FA5B896-A01F-4859-9E9E-D12FE48B2221}" type="sibTrans" cxnId="{807885AF-CA95-44C1-9066-D215A5F6F68A}">
      <dgm:prSet/>
      <dgm:spPr/>
      <dgm:t>
        <a:bodyPr/>
        <a:lstStyle/>
        <a:p>
          <a:endParaRPr lang="nl-NL"/>
        </a:p>
      </dgm:t>
    </dgm:pt>
    <dgm:pt modelId="{17FF9D1F-F77D-4F92-A948-5F5949E2C0F9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Integrated</a:t>
          </a:r>
        </a:p>
      </dgm:t>
    </dgm:pt>
    <dgm:pt modelId="{BA457605-43B2-4939-85E8-5301ABA16BA5}" type="parTrans" cxnId="{5284CA59-6F50-4564-86C2-2C8F1644BC24}">
      <dgm:prSet/>
      <dgm:spPr/>
      <dgm:t>
        <a:bodyPr/>
        <a:lstStyle/>
        <a:p>
          <a:endParaRPr lang="nl-NL"/>
        </a:p>
      </dgm:t>
    </dgm:pt>
    <dgm:pt modelId="{51DDC0DE-A5C0-45FD-A215-06BBE717E578}" type="sibTrans" cxnId="{5284CA59-6F50-4564-86C2-2C8F1644BC24}">
      <dgm:prSet/>
      <dgm:spPr/>
      <dgm:t>
        <a:bodyPr/>
        <a:lstStyle/>
        <a:p>
          <a:endParaRPr lang="nl-NL"/>
        </a:p>
      </dgm:t>
    </dgm:pt>
    <dgm:pt modelId="{43909ADB-097E-4F49-8DA5-808C47701DF6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Various channels</a:t>
          </a:r>
        </a:p>
      </dgm:t>
    </dgm:pt>
    <dgm:pt modelId="{7333896A-55FA-4009-BE0C-9671373C9B98}" type="parTrans" cxnId="{BA7A0971-6826-400F-B4D3-7A8D428AC5C0}">
      <dgm:prSet/>
      <dgm:spPr/>
      <dgm:t>
        <a:bodyPr/>
        <a:lstStyle/>
        <a:p>
          <a:endParaRPr lang="nl-NL"/>
        </a:p>
      </dgm:t>
    </dgm:pt>
    <dgm:pt modelId="{8A4C970A-7EEA-4E01-8B09-243BCA014889}" type="sibTrans" cxnId="{BA7A0971-6826-400F-B4D3-7A8D428AC5C0}">
      <dgm:prSet/>
      <dgm:spPr/>
      <dgm:t>
        <a:bodyPr/>
        <a:lstStyle/>
        <a:p>
          <a:endParaRPr lang="nl-NL"/>
        </a:p>
      </dgm:t>
    </dgm:pt>
    <dgm:pt modelId="{95B7BA2F-ADB2-49B6-9DAF-AD9ADF58771B}" type="pres">
      <dgm:prSet presAssocID="{A05EB848-6351-40CE-81BB-84A3203F8A77}" presName="root" presStyleCnt="0">
        <dgm:presLayoutVars>
          <dgm:dir/>
          <dgm:resizeHandles val="exact"/>
        </dgm:presLayoutVars>
      </dgm:prSet>
      <dgm:spPr/>
    </dgm:pt>
    <dgm:pt modelId="{E5B0A916-4D2F-43EC-9A45-08C005ED05D4}" type="pres">
      <dgm:prSet presAssocID="{72C3C7C7-FCC3-4592-8140-2CA06A8D42B0}" presName="compNode" presStyleCnt="0"/>
      <dgm:spPr/>
    </dgm:pt>
    <dgm:pt modelId="{EFD714D9-F587-4EB8-B2D4-7AEC242595AF}" type="pres">
      <dgm:prSet presAssocID="{72C3C7C7-FCC3-4592-8140-2CA06A8D42B0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AC834129-030E-45E7-98E6-1D00E062A8AD}" type="pres">
      <dgm:prSet presAssocID="{72C3C7C7-FCC3-4592-8140-2CA06A8D42B0}" presName="spaceRect" presStyleCnt="0"/>
      <dgm:spPr/>
    </dgm:pt>
    <dgm:pt modelId="{FA03EF87-472D-465A-AB78-689376A2F2F2}" type="pres">
      <dgm:prSet presAssocID="{72C3C7C7-FCC3-4592-8140-2CA06A8D42B0}" presName="textRect" presStyleLbl="revTx" presStyleIdx="0" presStyleCnt="4">
        <dgm:presLayoutVars>
          <dgm:chMax val="1"/>
          <dgm:chPref val="1"/>
        </dgm:presLayoutVars>
      </dgm:prSet>
      <dgm:spPr/>
    </dgm:pt>
    <dgm:pt modelId="{DE8EA7B5-CFCF-405A-8BD5-8D8ACD05EAE9}" type="pres">
      <dgm:prSet presAssocID="{39071E19-FF13-4607-8919-EA535E6B095E}" presName="sibTrans" presStyleCnt="0"/>
      <dgm:spPr/>
    </dgm:pt>
    <dgm:pt modelId="{EDE48F98-6667-4F1A-8236-7A16493E04A9}" type="pres">
      <dgm:prSet presAssocID="{01D7918F-4259-4812-A550-99BDC97BF193}" presName="compNode" presStyleCnt="0"/>
      <dgm:spPr/>
    </dgm:pt>
    <dgm:pt modelId="{E7CCAB7B-D000-4CFB-B756-2784810787AE}" type="pres">
      <dgm:prSet presAssocID="{01D7918F-4259-4812-A550-99BDC97BF193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7C450DDD-0780-4D23-B3CB-8EC4DBF83200}" type="pres">
      <dgm:prSet presAssocID="{01D7918F-4259-4812-A550-99BDC97BF193}" presName="spaceRect" presStyleCnt="0"/>
      <dgm:spPr/>
    </dgm:pt>
    <dgm:pt modelId="{2CCA0439-6825-440E-BE63-8D7696364A98}" type="pres">
      <dgm:prSet presAssocID="{01D7918F-4259-4812-A550-99BDC97BF193}" presName="textRect" presStyleLbl="revTx" presStyleIdx="1" presStyleCnt="4">
        <dgm:presLayoutVars>
          <dgm:chMax val="1"/>
          <dgm:chPref val="1"/>
        </dgm:presLayoutVars>
      </dgm:prSet>
      <dgm:spPr/>
    </dgm:pt>
    <dgm:pt modelId="{C7D06500-AF57-4868-8799-513BE12E2A66}" type="pres">
      <dgm:prSet presAssocID="{2FA5B896-A01F-4859-9E9E-D12FE48B2221}" presName="sibTrans" presStyleCnt="0"/>
      <dgm:spPr/>
    </dgm:pt>
    <dgm:pt modelId="{8671A1A9-C3E8-42E0-8949-B8913B854290}" type="pres">
      <dgm:prSet presAssocID="{17FF9D1F-F77D-4F92-A948-5F5949E2C0F9}" presName="compNode" presStyleCnt="0"/>
      <dgm:spPr/>
    </dgm:pt>
    <dgm:pt modelId="{1B353D67-3DB8-4430-A2BB-0CEFAB82A0DE}" type="pres">
      <dgm:prSet presAssocID="{17FF9D1F-F77D-4F92-A948-5F5949E2C0F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9238D911-A0CB-4CA6-8BF0-297FF239A265}" type="pres">
      <dgm:prSet presAssocID="{17FF9D1F-F77D-4F92-A948-5F5949E2C0F9}" presName="spaceRect" presStyleCnt="0"/>
      <dgm:spPr/>
    </dgm:pt>
    <dgm:pt modelId="{7110E7DB-959D-475E-91C8-D324AD661D7F}" type="pres">
      <dgm:prSet presAssocID="{17FF9D1F-F77D-4F92-A948-5F5949E2C0F9}" presName="textRect" presStyleLbl="revTx" presStyleIdx="2" presStyleCnt="4">
        <dgm:presLayoutVars>
          <dgm:chMax val="1"/>
          <dgm:chPref val="1"/>
        </dgm:presLayoutVars>
      </dgm:prSet>
      <dgm:spPr/>
    </dgm:pt>
    <dgm:pt modelId="{7F7F947D-304A-434E-8723-15D5E5C01D28}" type="pres">
      <dgm:prSet presAssocID="{51DDC0DE-A5C0-45FD-A215-06BBE717E578}" presName="sibTrans" presStyleCnt="0"/>
      <dgm:spPr/>
    </dgm:pt>
    <dgm:pt modelId="{7AC947B7-9348-4553-9326-2E05ED0064AD}" type="pres">
      <dgm:prSet presAssocID="{43909ADB-097E-4F49-8DA5-808C47701DF6}" presName="compNode" presStyleCnt="0"/>
      <dgm:spPr/>
    </dgm:pt>
    <dgm:pt modelId="{58B46472-E94B-4320-B5C6-C6346911A585}" type="pres">
      <dgm:prSet presAssocID="{43909ADB-097E-4F49-8DA5-808C47701DF6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ound(med)"/>
        </a:ext>
      </dgm:extLst>
    </dgm:pt>
    <dgm:pt modelId="{90FCA451-0219-486A-B9BE-506C17FC942C}" type="pres">
      <dgm:prSet presAssocID="{43909ADB-097E-4F49-8DA5-808C47701DF6}" presName="spaceRect" presStyleCnt="0"/>
      <dgm:spPr/>
    </dgm:pt>
    <dgm:pt modelId="{154CF248-7CA2-412A-A655-E032D643FB67}" type="pres">
      <dgm:prSet presAssocID="{43909ADB-097E-4F49-8DA5-808C47701DF6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44466A41-DAD2-4298-AEFC-E52B80487182}" type="presOf" srcId="{17FF9D1F-F77D-4F92-A948-5F5949E2C0F9}" destId="{7110E7DB-959D-475E-91C8-D324AD661D7F}" srcOrd="0" destOrd="0" presId="urn:microsoft.com/office/officeart/2018/2/layout/IconLabelList"/>
    <dgm:cxn modelId="{F1B66665-6C64-4E0B-8DC6-F0C4B2FEB06C}" type="presOf" srcId="{72C3C7C7-FCC3-4592-8140-2CA06A8D42B0}" destId="{FA03EF87-472D-465A-AB78-689376A2F2F2}" srcOrd="0" destOrd="0" presId="urn:microsoft.com/office/officeart/2018/2/layout/IconLabelList"/>
    <dgm:cxn modelId="{0CA7E447-44B8-4CA1-B9D7-560716DB1F6E}" type="presOf" srcId="{A05EB848-6351-40CE-81BB-84A3203F8A77}" destId="{95B7BA2F-ADB2-49B6-9DAF-AD9ADF58771B}" srcOrd="0" destOrd="0" presId="urn:microsoft.com/office/officeart/2018/2/layout/IconLabelList"/>
    <dgm:cxn modelId="{BA7A0971-6826-400F-B4D3-7A8D428AC5C0}" srcId="{A05EB848-6351-40CE-81BB-84A3203F8A77}" destId="{43909ADB-097E-4F49-8DA5-808C47701DF6}" srcOrd="3" destOrd="0" parTransId="{7333896A-55FA-4009-BE0C-9671373C9B98}" sibTransId="{8A4C970A-7EEA-4E01-8B09-243BCA014889}"/>
    <dgm:cxn modelId="{75063A52-D2A2-4758-A91C-ED69E679C7DC}" type="presOf" srcId="{43909ADB-097E-4F49-8DA5-808C47701DF6}" destId="{154CF248-7CA2-412A-A655-E032D643FB67}" srcOrd="0" destOrd="0" presId="urn:microsoft.com/office/officeart/2018/2/layout/IconLabelList"/>
    <dgm:cxn modelId="{5284CA59-6F50-4564-86C2-2C8F1644BC24}" srcId="{A05EB848-6351-40CE-81BB-84A3203F8A77}" destId="{17FF9D1F-F77D-4F92-A948-5F5949E2C0F9}" srcOrd="2" destOrd="0" parTransId="{BA457605-43B2-4939-85E8-5301ABA16BA5}" sibTransId="{51DDC0DE-A5C0-45FD-A215-06BBE717E578}"/>
    <dgm:cxn modelId="{0FB3387A-5F59-4DC0-8A3C-E7EBF451EFA6}" type="presOf" srcId="{01D7918F-4259-4812-A550-99BDC97BF193}" destId="{2CCA0439-6825-440E-BE63-8D7696364A98}" srcOrd="0" destOrd="0" presId="urn:microsoft.com/office/officeart/2018/2/layout/IconLabelList"/>
    <dgm:cxn modelId="{80140B8C-845B-4165-B31D-F78D8A6EF11F}" srcId="{A05EB848-6351-40CE-81BB-84A3203F8A77}" destId="{72C3C7C7-FCC3-4592-8140-2CA06A8D42B0}" srcOrd="0" destOrd="0" parTransId="{F48D7B71-0685-4F67-A649-79E018E65161}" sibTransId="{39071E19-FF13-4607-8919-EA535E6B095E}"/>
    <dgm:cxn modelId="{807885AF-CA95-44C1-9066-D215A5F6F68A}" srcId="{A05EB848-6351-40CE-81BB-84A3203F8A77}" destId="{01D7918F-4259-4812-A550-99BDC97BF193}" srcOrd="1" destOrd="0" parTransId="{5DE5D205-66FB-407E-B7BD-416600CB32C9}" sibTransId="{2FA5B896-A01F-4859-9E9E-D12FE48B2221}"/>
    <dgm:cxn modelId="{F1FDF200-5ACE-44E7-96DD-2ABBB24DABC2}" type="presParOf" srcId="{95B7BA2F-ADB2-49B6-9DAF-AD9ADF58771B}" destId="{E5B0A916-4D2F-43EC-9A45-08C005ED05D4}" srcOrd="0" destOrd="0" presId="urn:microsoft.com/office/officeart/2018/2/layout/IconLabelList"/>
    <dgm:cxn modelId="{D78DF877-7801-4D10-853C-11E69702191C}" type="presParOf" srcId="{E5B0A916-4D2F-43EC-9A45-08C005ED05D4}" destId="{EFD714D9-F587-4EB8-B2D4-7AEC242595AF}" srcOrd="0" destOrd="0" presId="urn:microsoft.com/office/officeart/2018/2/layout/IconLabelList"/>
    <dgm:cxn modelId="{CAB522BE-4D56-4FBC-B366-CF05DAD5C349}" type="presParOf" srcId="{E5B0A916-4D2F-43EC-9A45-08C005ED05D4}" destId="{AC834129-030E-45E7-98E6-1D00E062A8AD}" srcOrd="1" destOrd="0" presId="urn:microsoft.com/office/officeart/2018/2/layout/IconLabelList"/>
    <dgm:cxn modelId="{B44D5088-F06C-4C48-8C99-1FAD1758D864}" type="presParOf" srcId="{E5B0A916-4D2F-43EC-9A45-08C005ED05D4}" destId="{FA03EF87-472D-465A-AB78-689376A2F2F2}" srcOrd="2" destOrd="0" presId="urn:microsoft.com/office/officeart/2018/2/layout/IconLabelList"/>
    <dgm:cxn modelId="{AB924727-C242-4D59-858E-9C9492042FA8}" type="presParOf" srcId="{95B7BA2F-ADB2-49B6-9DAF-AD9ADF58771B}" destId="{DE8EA7B5-CFCF-405A-8BD5-8D8ACD05EAE9}" srcOrd="1" destOrd="0" presId="urn:microsoft.com/office/officeart/2018/2/layout/IconLabelList"/>
    <dgm:cxn modelId="{60AA8DC8-B0A9-43A4-8594-ACF2431A059D}" type="presParOf" srcId="{95B7BA2F-ADB2-49B6-9DAF-AD9ADF58771B}" destId="{EDE48F98-6667-4F1A-8236-7A16493E04A9}" srcOrd="2" destOrd="0" presId="urn:microsoft.com/office/officeart/2018/2/layout/IconLabelList"/>
    <dgm:cxn modelId="{D0BD4EDB-70D9-43D3-A8DE-0DB21D352742}" type="presParOf" srcId="{EDE48F98-6667-4F1A-8236-7A16493E04A9}" destId="{E7CCAB7B-D000-4CFB-B756-2784810787AE}" srcOrd="0" destOrd="0" presId="urn:microsoft.com/office/officeart/2018/2/layout/IconLabelList"/>
    <dgm:cxn modelId="{43A9B8FD-4F31-4E6A-8D3C-8D26C7A5F63E}" type="presParOf" srcId="{EDE48F98-6667-4F1A-8236-7A16493E04A9}" destId="{7C450DDD-0780-4D23-B3CB-8EC4DBF83200}" srcOrd="1" destOrd="0" presId="urn:microsoft.com/office/officeart/2018/2/layout/IconLabelList"/>
    <dgm:cxn modelId="{3840BC5E-F9CA-4FC3-B783-E45E35D17F6A}" type="presParOf" srcId="{EDE48F98-6667-4F1A-8236-7A16493E04A9}" destId="{2CCA0439-6825-440E-BE63-8D7696364A98}" srcOrd="2" destOrd="0" presId="urn:microsoft.com/office/officeart/2018/2/layout/IconLabelList"/>
    <dgm:cxn modelId="{3232EC3D-C82E-4B97-85F8-4755A3C7BDE1}" type="presParOf" srcId="{95B7BA2F-ADB2-49B6-9DAF-AD9ADF58771B}" destId="{C7D06500-AF57-4868-8799-513BE12E2A66}" srcOrd="3" destOrd="0" presId="urn:microsoft.com/office/officeart/2018/2/layout/IconLabelList"/>
    <dgm:cxn modelId="{7AEF65BD-73CE-4C39-B5C4-973538C61628}" type="presParOf" srcId="{95B7BA2F-ADB2-49B6-9DAF-AD9ADF58771B}" destId="{8671A1A9-C3E8-42E0-8949-B8913B854290}" srcOrd="4" destOrd="0" presId="urn:microsoft.com/office/officeart/2018/2/layout/IconLabelList"/>
    <dgm:cxn modelId="{0F751B49-AED1-4181-975C-1EDDE0593DC2}" type="presParOf" srcId="{8671A1A9-C3E8-42E0-8949-B8913B854290}" destId="{1B353D67-3DB8-4430-A2BB-0CEFAB82A0DE}" srcOrd="0" destOrd="0" presId="urn:microsoft.com/office/officeart/2018/2/layout/IconLabelList"/>
    <dgm:cxn modelId="{ABE52FC3-075C-4EC1-A3BB-31A7E9A350FC}" type="presParOf" srcId="{8671A1A9-C3E8-42E0-8949-B8913B854290}" destId="{9238D911-A0CB-4CA6-8BF0-297FF239A265}" srcOrd="1" destOrd="0" presId="urn:microsoft.com/office/officeart/2018/2/layout/IconLabelList"/>
    <dgm:cxn modelId="{8E751B8F-A1DA-4213-BEBB-19D45966F2EA}" type="presParOf" srcId="{8671A1A9-C3E8-42E0-8949-B8913B854290}" destId="{7110E7DB-959D-475E-91C8-D324AD661D7F}" srcOrd="2" destOrd="0" presId="urn:microsoft.com/office/officeart/2018/2/layout/IconLabelList"/>
    <dgm:cxn modelId="{24A0BE47-D0F7-4C47-952C-44F2204AA63E}" type="presParOf" srcId="{95B7BA2F-ADB2-49B6-9DAF-AD9ADF58771B}" destId="{7F7F947D-304A-434E-8723-15D5E5C01D28}" srcOrd="5" destOrd="0" presId="urn:microsoft.com/office/officeart/2018/2/layout/IconLabelList"/>
    <dgm:cxn modelId="{3BA92C1B-94AE-49FC-9121-7859D2FCA623}" type="presParOf" srcId="{95B7BA2F-ADB2-49B6-9DAF-AD9ADF58771B}" destId="{7AC947B7-9348-4553-9326-2E05ED0064AD}" srcOrd="6" destOrd="0" presId="urn:microsoft.com/office/officeart/2018/2/layout/IconLabelList"/>
    <dgm:cxn modelId="{92719E40-7947-4097-BE68-82F0AA2806AF}" type="presParOf" srcId="{7AC947B7-9348-4553-9326-2E05ED0064AD}" destId="{58B46472-E94B-4320-B5C6-C6346911A585}" srcOrd="0" destOrd="0" presId="urn:microsoft.com/office/officeart/2018/2/layout/IconLabelList"/>
    <dgm:cxn modelId="{C510F182-5B2E-4FA0-9C39-2D69B50B1B59}" type="presParOf" srcId="{7AC947B7-9348-4553-9326-2E05ED0064AD}" destId="{90FCA451-0219-486A-B9BE-506C17FC942C}" srcOrd="1" destOrd="0" presId="urn:microsoft.com/office/officeart/2018/2/layout/IconLabelList"/>
    <dgm:cxn modelId="{9AE028E0-6453-49EF-9E9B-B1DF034F22E8}" type="presParOf" srcId="{7AC947B7-9348-4553-9326-2E05ED0064AD}" destId="{154CF248-7CA2-412A-A655-E032D643FB67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A05EB848-6351-40CE-81BB-84A3203F8A77}" type="doc">
      <dgm:prSet loTypeId="urn:microsoft.com/office/officeart/2018/2/layout/IconLabelList" loCatId="icon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2C3C7C7-FCC3-4592-8140-2CA06A8D42B0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Low code AI solutions</a:t>
          </a:r>
        </a:p>
      </dgm:t>
    </dgm:pt>
    <dgm:pt modelId="{F48D7B71-0685-4F67-A649-79E018E65161}" type="parTrans" cxnId="{80140B8C-845B-4165-B31D-F78D8A6EF11F}">
      <dgm:prSet/>
      <dgm:spPr/>
      <dgm:t>
        <a:bodyPr/>
        <a:lstStyle/>
        <a:p>
          <a:endParaRPr lang="en-US" sz="2400"/>
        </a:p>
      </dgm:t>
    </dgm:pt>
    <dgm:pt modelId="{39071E19-FF13-4607-8919-EA535E6B095E}" type="sibTrans" cxnId="{80140B8C-845B-4165-B31D-F78D8A6EF11F}">
      <dgm:prSet/>
      <dgm:spPr/>
      <dgm:t>
        <a:bodyPr/>
        <a:lstStyle/>
        <a:p>
          <a:endParaRPr lang="en-US" sz="2400"/>
        </a:p>
      </dgm:t>
    </dgm:pt>
    <dgm:pt modelId="{373D25B1-7C4E-4A50-8A85-F47A6E2CCED2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Business Card Scanner</a:t>
          </a:r>
        </a:p>
      </dgm:t>
    </dgm:pt>
    <dgm:pt modelId="{49840841-BF9F-44D5-AF1C-78EB404E95A4}" type="parTrans" cxnId="{157E5205-085A-47EB-8819-D1FC01797686}">
      <dgm:prSet/>
      <dgm:spPr/>
      <dgm:t>
        <a:bodyPr/>
        <a:lstStyle/>
        <a:p>
          <a:endParaRPr lang="nl-NL"/>
        </a:p>
      </dgm:t>
    </dgm:pt>
    <dgm:pt modelId="{0D0C3CB2-9E01-4156-ADDD-915B78B87D01}" type="sibTrans" cxnId="{157E5205-085A-47EB-8819-D1FC01797686}">
      <dgm:prSet/>
      <dgm:spPr/>
      <dgm:t>
        <a:bodyPr/>
        <a:lstStyle/>
        <a:p>
          <a:endParaRPr lang="nl-NL"/>
        </a:p>
      </dgm:t>
    </dgm:pt>
    <dgm:pt modelId="{06AF626A-7CFA-492A-B454-50713E5A847E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Key Phrase Extraction</a:t>
          </a:r>
        </a:p>
      </dgm:t>
    </dgm:pt>
    <dgm:pt modelId="{3E32764B-18C1-4C4F-B7EF-2946953E040B}" type="parTrans" cxnId="{E747B0C0-D4CE-49C2-9C3E-75B433870B89}">
      <dgm:prSet/>
      <dgm:spPr/>
      <dgm:t>
        <a:bodyPr/>
        <a:lstStyle/>
        <a:p>
          <a:endParaRPr lang="nl-NL"/>
        </a:p>
      </dgm:t>
    </dgm:pt>
    <dgm:pt modelId="{E88CB175-3989-4925-8475-5583A074DB20}" type="sibTrans" cxnId="{E747B0C0-D4CE-49C2-9C3E-75B433870B89}">
      <dgm:prSet/>
      <dgm:spPr/>
      <dgm:t>
        <a:bodyPr/>
        <a:lstStyle/>
        <a:p>
          <a:endParaRPr lang="nl-NL"/>
        </a:p>
      </dgm:t>
    </dgm:pt>
    <dgm:pt modelId="{3B747D6F-E66B-4A0A-839E-04B9C44B1970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Language Detection</a:t>
          </a:r>
        </a:p>
      </dgm:t>
    </dgm:pt>
    <dgm:pt modelId="{3C132995-7438-4B81-B2B0-2A983137485A}" type="parTrans" cxnId="{DB51FC01-DA84-4F5B-BBE2-1C73D07111FC}">
      <dgm:prSet/>
      <dgm:spPr/>
      <dgm:t>
        <a:bodyPr/>
        <a:lstStyle/>
        <a:p>
          <a:endParaRPr lang="nl-NL"/>
        </a:p>
      </dgm:t>
    </dgm:pt>
    <dgm:pt modelId="{BA7AFFFB-9652-4756-BF8E-3070267B071F}" type="sibTrans" cxnId="{DB51FC01-DA84-4F5B-BBE2-1C73D07111FC}">
      <dgm:prSet/>
      <dgm:spPr/>
      <dgm:t>
        <a:bodyPr/>
        <a:lstStyle/>
        <a:p>
          <a:endParaRPr lang="nl-NL"/>
        </a:p>
      </dgm:t>
    </dgm:pt>
    <dgm:pt modelId="{ED3956CE-13B7-41E8-9C17-05227BF52787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Text Recognition</a:t>
          </a:r>
        </a:p>
      </dgm:t>
    </dgm:pt>
    <dgm:pt modelId="{991CA902-3163-464B-84B8-EED530C546CD}" type="parTrans" cxnId="{2FD43B49-275B-447E-9857-1098575EABEB}">
      <dgm:prSet/>
      <dgm:spPr/>
      <dgm:t>
        <a:bodyPr/>
        <a:lstStyle/>
        <a:p>
          <a:endParaRPr lang="nl-NL"/>
        </a:p>
      </dgm:t>
    </dgm:pt>
    <dgm:pt modelId="{588ADF34-4927-441F-8DFC-57C39100622E}" type="sibTrans" cxnId="{2FD43B49-275B-447E-9857-1098575EABEB}">
      <dgm:prSet/>
      <dgm:spPr/>
      <dgm:t>
        <a:bodyPr/>
        <a:lstStyle/>
        <a:p>
          <a:endParaRPr lang="nl-NL"/>
        </a:p>
      </dgm:t>
    </dgm:pt>
    <dgm:pt modelId="{B3784F21-60BF-4341-999B-0D72550D5379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Sentiment Analysis</a:t>
          </a:r>
        </a:p>
      </dgm:t>
    </dgm:pt>
    <dgm:pt modelId="{5AFA20F3-61AF-4B5B-8F4F-D15B0076D3C7}" type="parTrans" cxnId="{144F3D90-4511-4248-A016-78BA337B3326}">
      <dgm:prSet/>
      <dgm:spPr/>
      <dgm:t>
        <a:bodyPr/>
        <a:lstStyle/>
        <a:p>
          <a:endParaRPr lang="nl-NL"/>
        </a:p>
      </dgm:t>
    </dgm:pt>
    <dgm:pt modelId="{6BB7F58F-2286-4834-916C-613A2F82A1FB}" type="sibTrans" cxnId="{144F3D90-4511-4248-A016-78BA337B3326}">
      <dgm:prSet/>
      <dgm:spPr/>
      <dgm:t>
        <a:bodyPr/>
        <a:lstStyle/>
        <a:p>
          <a:endParaRPr lang="nl-NL"/>
        </a:p>
      </dgm:t>
    </dgm:pt>
    <dgm:pt modelId="{95B7BA2F-ADB2-49B6-9DAF-AD9ADF58771B}" type="pres">
      <dgm:prSet presAssocID="{A05EB848-6351-40CE-81BB-84A3203F8A77}" presName="root" presStyleCnt="0">
        <dgm:presLayoutVars>
          <dgm:dir/>
          <dgm:resizeHandles val="exact"/>
        </dgm:presLayoutVars>
      </dgm:prSet>
      <dgm:spPr/>
    </dgm:pt>
    <dgm:pt modelId="{E5B0A916-4D2F-43EC-9A45-08C005ED05D4}" type="pres">
      <dgm:prSet presAssocID="{72C3C7C7-FCC3-4592-8140-2CA06A8D42B0}" presName="compNode" presStyleCnt="0"/>
      <dgm:spPr/>
    </dgm:pt>
    <dgm:pt modelId="{EFD714D9-F587-4EB8-B2D4-7AEC242595AF}" type="pres">
      <dgm:prSet presAssocID="{72C3C7C7-FCC3-4592-8140-2CA06A8D42B0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AC834129-030E-45E7-98E6-1D00E062A8AD}" type="pres">
      <dgm:prSet presAssocID="{72C3C7C7-FCC3-4592-8140-2CA06A8D42B0}" presName="spaceRect" presStyleCnt="0"/>
      <dgm:spPr/>
    </dgm:pt>
    <dgm:pt modelId="{FA03EF87-472D-465A-AB78-689376A2F2F2}" type="pres">
      <dgm:prSet presAssocID="{72C3C7C7-FCC3-4592-8140-2CA06A8D42B0}" presName="textRect" presStyleLbl="revTx" presStyleIdx="0" presStyleCnt="6">
        <dgm:presLayoutVars>
          <dgm:chMax val="1"/>
          <dgm:chPref val="1"/>
        </dgm:presLayoutVars>
      </dgm:prSet>
      <dgm:spPr/>
    </dgm:pt>
    <dgm:pt modelId="{DE8EA7B5-CFCF-405A-8BD5-8D8ACD05EAE9}" type="pres">
      <dgm:prSet presAssocID="{39071E19-FF13-4607-8919-EA535E6B095E}" presName="sibTrans" presStyleCnt="0"/>
      <dgm:spPr/>
    </dgm:pt>
    <dgm:pt modelId="{19E37767-7F76-4A8E-B5A4-D43073892E4F}" type="pres">
      <dgm:prSet presAssocID="{373D25B1-7C4E-4A50-8A85-F47A6E2CCED2}" presName="compNode" presStyleCnt="0"/>
      <dgm:spPr/>
    </dgm:pt>
    <dgm:pt modelId="{3008E323-F98B-4BD5-94EF-0EC1C9E07D3B}" type="pres">
      <dgm:prSet presAssocID="{373D25B1-7C4E-4A50-8A85-F47A6E2CCED2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redit card"/>
        </a:ext>
      </dgm:extLst>
    </dgm:pt>
    <dgm:pt modelId="{E60D3CF6-9A5B-447F-ACA8-194D98369B73}" type="pres">
      <dgm:prSet presAssocID="{373D25B1-7C4E-4A50-8A85-F47A6E2CCED2}" presName="spaceRect" presStyleCnt="0"/>
      <dgm:spPr/>
    </dgm:pt>
    <dgm:pt modelId="{38B3E84F-4C29-46B7-8353-23693F1B76FB}" type="pres">
      <dgm:prSet presAssocID="{373D25B1-7C4E-4A50-8A85-F47A6E2CCED2}" presName="textRect" presStyleLbl="revTx" presStyleIdx="1" presStyleCnt="6">
        <dgm:presLayoutVars>
          <dgm:chMax val="1"/>
          <dgm:chPref val="1"/>
        </dgm:presLayoutVars>
      </dgm:prSet>
      <dgm:spPr/>
    </dgm:pt>
    <dgm:pt modelId="{6D4F56DA-4D25-4C8C-91A1-0E6966B5D173}" type="pres">
      <dgm:prSet presAssocID="{0D0C3CB2-9E01-4156-ADDD-915B78B87D01}" presName="sibTrans" presStyleCnt="0"/>
      <dgm:spPr/>
    </dgm:pt>
    <dgm:pt modelId="{21ACCC4C-F6B0-4493-9D74-C62DC8110493}" type="pres">
      <dgm:prSet presAssocID="{06AF626A-7CFA-492A-B454-50713E5A847E}" presName="compNode" presStyleCnt="0"/>
      <dgm:spPr/>
    </dgm:pt>
    <dgm:pt modelId="{C4E792EB-6327-46C0-8D02-D52A44CAB48F}" type="pres">
      <dgm:prSet presAssocID="{06AF626A-7CFA-492A-B454-50713E5A847E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8DF8206E-3C9A-43D1-BF14-4D54081849C9}" type="pres">
      <dgm:prSet presAssocID="{06AF626A-7CFA-492A-B454-50713E5A847E}" presName="spaceRect" presStyleCnt="0"/>
      <dgm:spPr/>
    </dgm:pt>
    <dgm:pt modelId="{3CAAE0F4-13B7-48F6-81F3-AD3EBDFA9032}" type="pres">
      <dgm:prSet presAssocID="{06AF626A-7CFA-492A-B454-50713E5A847E}" presName="textRect" presStyleLbl="revTx" presStyleIdx="2" presStyleCnt="6">
        <dgm:presLayoutVars>
          <dgm:chMax val="1"/>
          <dgm:chPref val="1"/>
        </dgm:presLayoutVars>
      </dgm:prSet>
      <dgm:spPr/>
    </dgm:pt>
    <dgm:pt modelId="{531F9248-1A20-40D7-85E3-72AAFF0DD27B}" type="pres">
      <dgm:prSet presAssocID="{E88CB175-3989-4925-8475-5583A074DB20}" presName="sibTrans" presStyleCnt="0"/>
      <dgm:spPr/>
    </dgm:pt>
    <dgm:pt modelId="{F0372724-F512-44CC-82C1-0649CCB0C5AE}" type="pres">
      <dgm:prSet presAssocID="{3B747D6F-E66B-4A0A-839E-04B9C44B1970}" presName="compNode" presStyleCnt="0"/>
      <dgm:spPr/>
    </dgm:pt>
    <dgm:pt modelId="{46C97AE7-AF5F-41DA-92FF-6164904F2F24}" type="pres">
      <dgm:prSet presAssocID="{3B747D6F-E66B-4A0A-839E-04B9C44B1970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book"/>
        </a:ext>
      </dgm:extLst>
    </dgm:pt>
    <dgm:pt modelId="{801CE87C-780A-463E-BCD2-19D58CE5DACB}" type="pres">
      <dgm:prSet presAssocID="{3B747D6F-E66B-4A0A-839E-04B9C44B1970}" presName="spaceRect" presStyleCnt="0"/>
      <dgm:spPr/>
    </dgm:pt>
    <dgm:pt modelId="{1FFACCBE-A158-4BE5-9BCE-EE89D72B2BB6}" type="pres">
      <dgm:prSet presAssocID="{3B747D6F-E66B-4A0A-839E-04B9C44B1970}" presName="textRect" presStyleLbl="revTx" presStyleIdx="3" presStyleCnt="6">
        <dgm:presLayoutVars>
          <dgm:chMax val="1"/>
          <dgm:chPref val="1"/>
        </dgm:presLayoutVars>
      </dgm:prSet>
      <dgm:spPr/>
    </dgm:pt>
    <dgm:pt modelId="{DAB8565B-41D5-45D8-A776-541347B26BE2}" type="pres">
      <dgm:prSet presAssocID="{BA7AFFFB-9652-4756-BF8E-3070267B071F}" presName="sibTrans" presStyleCnt="0"/>
      <dgm:spPr/>
    </dgm:pt>
    <dgm:pt modelId="{0B9A1FEA-C5A0-4503-9F54-2DBA479A70C4}" type="pres">
      <dgm:prSet presAssocID="{ED3956CE-13B7-41E8-9C17-05227BF52787}" presName="compNode" presStyleCnt="0"/>
      <dgm:spPr/>
    </dgm:pt>
    <dgm:pt modelId="{913EFF1D-3958-4067-9E74-3C0B8B812AAB}" type="pres">
      <dgm:prSet presAssocID="{ED3956CE-13B7-41E8-9C17-05227BF52787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yeScan"/>
        </a:ext>
      </dgm:extLst>
    </dgm:pt>
    <dgm:pt modelId="{B48381AE-CC90-4F3A-9A9D-9CA2981B4CD5}" type="pres">
      <dgm:prSet presAssocID="{ED3956CE-13B7-41E8-9C17-05227BF52787}" presName="spaceRect" presStyleCnt="0"/>
      <dgm:spPr/>
    </dgm:pt>
    <dgm:pt modelId="{D3260624-4CD5-4A22-9325-CD1EBDEC37D4}" type="pres">
      <dgm:prSet presAssocID="{ED3956CE-13B7-41E8-9C17-05227BF52787}" presName="textRect" presStyleLbl="revTx" presStyleIdx="4" presStyleCnt="6">
        <dgm:presLayoutVars>
          <dgm:chMax val="1"/>
          <dgm:chPref val="1"/>
        </dgm:presLayoutVars>
      </dgm:prSet>
      <dgm:spPr/>
    </dgm:pt>
    <dgm:pt modelId="{5E84DD42-7BDF-47B4-BA4B-67B6322E48FE}" type="pres">
      <dgm:prSet presAssocID="{588ADF34-4927-441F-8DFC-57C39100622E}" presName="sibTrans" presStyleCnt="0"/>
      <dgm:spPr/>
    </dgm:pt>
    <dgm:pt modelId="{B851CFEB-DEED-4F33-8A71-A7A4B49AC5D8}" type="pres">
      <dgm:prSet presAssocID="{B3784F21-60BF-4341-999B-0D72550D5379}" presName="compNode" presStyleCnt="0"/>
      <dgm:spPr/>
    </dgm:pt>
    <dgm:pt modelId="{8D942C07-EC8F-4B32-BC01-6BE539808EDD}" type="pres">
      <dgm:prSet presAssocID="{B3784F21-60BF-4341-999B-0D72550D5379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iling Face with No Fill"/>
        </a:ext>
      </dgm:extLst>
    </dgm:pt>
    <dgm:pt modelId="{A07AD8F7-20B8-4FEC-853C-A43E89CF496E}" type="pres">
      <dgm:prSet presAssocID="{B3784F21-60BF-4341-999B-0D72550D5379}" presName="spaceRect" presStyleCnt="0"/>
      <dgm:spPr/>
    </dgm:pt>
    <dgm:pt modelId="{191B463E-D40B-4CC6-8450-E75597C8A500}" type="pres">
      <dgm:prSet presAssocID="{B3784F21-60BF-4341-999B-0D72550D5379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DB51FC01-DA84-4F5B-BBE2-1C73D07111FC}" srcId="{A05EB848-6351-40CE-81BB-84A3203F8A77}" destId="{3B747D6F-E66B-4A0A-839E-04B9C44B1970}" srcOrd="3" destOrd="0" parTransId="{3C132995-7438-4B81-B2B0-2A983137485A}" sibTransId="{BA7AFFFB-9652-4756-BF8E-3070267B071F}"/>
    <dgm:cxn modelId="{157E5205-085A-47EB-8819-D1FC01797686}" srcId="{A05EB848-6351-40CE-81BB-84A3203F8A77}" destId="{373D25B1-7C4E-4A50-8A85-F47A6E2CCED2}" srcOrd="1" destOrd="0" parTransId="{49840841-BF9F-44D5-AF1C-78EB404E95A4}" sibTransId="{0D0C3CB2-9E01-4156-ADDD-915B78B87D01}"/>
    <dgm:cxn modelId="{59ADB15F-EA73-4A7E-A59E-B7E4EA5F2894}" type="presOf" srcId="{B3784F21-60BF-4341-999B-0D72550D5379}" destId="{191B463E-D40B-4CC6-8450-E75597C8A500}" srcOrd="0" destOrd="0" presId="urn:microsoft.com/office/officeart/2018/2/layout/IconLabelList"/>
    <dgm:cxn modelId="{F1B66665-6C64-4E0B-8DC6-F0C4B2FEB06C}" type="presOf" srcId="{72C3C7C7-FCC3-4592-8140-2CA06A8D42B0}" destId="{FA03EF87-472D-465A-AB78-689376A2F2F2}" srcOrd="0" destOrd="0" presId="urn:microsoft.com/office/officeart/2018/2/layout/IconLabelList"/>
    <dgm:cxn modelId="{80E3C465-7FEC-4461-9965-4FDF3D83D62D}" type="presOf" srcId="{373D25B1-7C4E-4A50-8A85-F47A6E2CCED2}" destId="{38B3E84F-4C29-46B7-8353-23693F1B76FB}" srcOrd="0" destOrd="0" presId="urn:microsoft.com/office/officeart/2018/2/layout/IconLabelList"/>
    <dgm:cxn modelId="{0CA7E447-44B8-4CA1-B9D7-560716DB1F6E}" type="presOf" srcId="{A05EB848-6351-40CE-81BB-84A3203F8A77}" destId="{95B7BA2F-ADB2-49B6-9DAF-AD9ADF58771B}" srcOrd="0" destOrd="0" presId="urn:microsoft.com/office/officeart/2018/2/layout/IconLabelList"/>
    <dgm:cxn modelId="{2FD43B49-275B-447E-9857-1098575EABEB}" srcId="{A05EB848-6351-40CE-81BB-84A3203F8A77}" destId="{ED3956CE-13B7-41E8-9C17-05227BF52787}" srcOrd="4" destOrd="0" parTransId="{991CA902-3163-464B-84B8-EED530C546CD}" sibTransId="{588ADF34-4927-441F-8DFC-57C39100622E}"/>
    <dgm:cxn modelId="{5295EE4F-9602-4AAA-8191-0785A45ED735}" type="presOf" srcId="{3B747D6F-E66B-4A0A-839E-04B9C44B1970}" destId="{1FFACCBE-A158-4BE5-9BCE-EE89D72B2BB6}" srcOrd="0" destOrd="0" presId="urn:microsoft.com/office/officeart/2018/2/layout/IconLabelList"/>
    <dgm:cxn modelId="{80140B8C-845B-4165-B31D-F78D8A6EF11F}" srcId="{A05EB848-6351-40CE-81BB-84A3203F8A77}" destId="{72C3C7C7-FCC3-4592-8140-2CA06A8D42B0}" srcOrd="0" destOrd="0" parTransId="{F48D7B71-0685-4F67-A649-79E018E65161}" sibTransId="{39071E19-FF13-4607-8919-EA535E6B095E}"/>
    <dgm:cxn modelId="{144F3D90-4511-4248-A016-78BA337B3326}" srcId="{A05EB848-6351-40CE-81BB-84A3203F8A77}" destId="{B3784F21-60BF-4341-999B-0D72550D5379}" srcOrd="5" destOrd="0" parTransId="{5AFA20F3-61AF-4B5B-8F4F-D15B0076D3C7}" sibTransId="{6BB7F58F-2286-4834-916C-613A2F82A1FB}"/>
    <dgm:cxn modelId="{9780989A-9460-438F-9070-2F159554DEAB}" type="presOf" srcId="{ED3956CE-13B7-41E8-9C17-05227BF52787}" destId="{D3260624-4CD5-4A22-9325-CD1EBDEC37D4}" srcOrd="0" destOrd="0" presId="urn:microsoft.com/office/officeart/2018/2/layout/IconLabelList"/>
    <dgm:cxn modelId="{A6343BAA-7D24-407F-9D88-F0BCF46A1EB4}" type="presOf" srcId="{06AF626A-7CFA-492A-B454-50713E5A847E}" destId="{3CAAE0F4-13B7-48F6-81F3-AD3EBDFA9032}" srcOrd="0" destOrd="0" presId="urn:microsoft.com/office/officeart/2018/2/layout/IconLabelList"/>
    <dgm:cxn modelId="{E747B0C0-D4CE-49C2-9C3E-75B433870B89}" srcId="{A05EB848-6351-40CE-81BB-84A3203F8A77}" destId="{06AF626A-7CFA-492A-B454-50713E5A847E}" srcOrd="2" destOrd="0" parTransId="{3E32764B-18C1-4C4F-B7EF-2946953E040B}" sibTransId="{E88CB175-3989-4925-8475-5583A074DB20}"/>
    <dgm:cxn modelId="{F1FDF200-5ACE-44E7-96DD-2ABBB24DABC2}" type="presParOf" srcId="{95B7BA2F-ADB2-49B6-9DAF-AD9ADF58771B}" destId="{E5B0A916-4D2F-43EC-9A45-08C005ED05D4}" srcOrd="0" destOrd="0" presId="urn:microsoft.com/office/officeart/2018/2/layout/IconLabelList"/>
    <dgm:cxn modelId="{D78DF877-7801-4D10-853C-11E69702191C}" type="presParOf" srcId="{E5B0A916-4D2F-43EC-9A45-08C005ED05D4}" destId="{EFD714D9-F587-4EB8-B2D4-7AEC242595AF}" srcOrd="0" destOrd="0" presId="urn:microsoft.com/office/officeart/2018/2/layout/IconLabelList"/>
    <dgm:cxn modelId="{CAB522BE-4D56-4FBC-B366-CF05DAD5C349}" type="presParOf" srcId="{E5B0A916-4D2F-43EC-9A45-08C005ED05D4}" destId="{AC834129-030E-45E7-98E6-1D00E062A8AD}" srcOrd="1" destOrd="0" presId="urn:microsoft.com/office/officeart/2018/2/layout/IconLabelList"/>
    <dgm:cxn modelId="{B44D5088-F06C-4C48-8C99-1FAD1758D864}" type="presParOf" srcId="{E5B0A916-4D2F-43EC-9A45-08C005ED05D4}" destId="{FA03EF87-472D-465A-AB78-689376A2F2F2}" srcOrd="2" destOrd="0" presId="urn:microsoft.com/office/officeart/2018/2/layout/IconLabelList"/>
    <dgm:cxn modelId="{AB924727-C242-4D59-858E-9C9492042FA8}" type="presParOf" srcId="{95B7BA2F-ADB2-49B6-9DAF-AD9ADF58771B}" destId="{DE8EA7B5-CFCF-405A-8BD5-8D8ACD05EAE9}" srcOrd="1" destOrd="0" presId="urn:microsoft.com/office/officeart/2018/2/layout/IconLabelList"/>
    <dgm:cxn modelId="{3038C3AE-DFDC-44CA-98F5-65CDA59DC2AF}" type="presParOf" srcId="{95B7BA2F-ADB2-49B6-9DAF-AD9ADF58771B}" destId="{19E37767-7F76-4A8E-B5A4-D43073892E4F}" srcOrd="2" destOrd="0" presId="urn:microsoft.com/office/officeart/2018/2/layout/IconLabelList"/>
    <dgm:cxn modelId="{E1D1F874-3D03-4425-B963-165CBC34B5BA}" type="presParOf" srcId="{19E37767-7F76-4A8E-B5A4-D43073892E4F}" destId="{3008E323-F98B-4BD5-94EF-0EC1C9E07D3B}" srcOrd="0" destOrd="0" presId="urn:microsoft.com/office/officeart/2018/2/layout/IconLabelList"/>
    <dgm:cxn modelId="{0B483BBF-E8BD-4F35-BBF1-609E3F5A2FB6}" type="presParOf" srcId="{19E37767-7F76-4A8E-B5A4-D43073892E4F}" destId="{E60D3CF6-9A5B-447F-ACA8-194D98369B73}" srcOrd="1" destOrd="0" presId="urn:microsoft.com/office/officeart/2018/2/layout/IconLabelList"/>
    <dgm:cxn modelId="{B0A9A4CC-E6D7-4A3B-A248-B093671F3C7E}" type="presParOf" srcId="{19E37767-7F76-4A8E-B5A4-D43073892E4F}" destId="{38B3E84F-4C29-46B7-8353-23693F1B76FB}" srcOrd="2" destOrd="0" presId="urn:microsoft.com/office/officeart/2018/2/layout/IconLabelList"/>
    <dgm:cxn modelId="{FAE111E7-8449-4276-9B1F-CE818B9B82C7}" type="presParOf" srcId="{95B7BA2F-ADB2-49B6-9DAF-AD9ADF58771B}" destId="{6D4F56DA-4D25-4C8C-91A1-0E6966B5D173}" srcOrd="3" destOrd="0" presId="urn:microsoft.com/office/officeart/2018/2/layout/IconLabelList"/>
    <dgm:cxn modelId="{E1B5F9BB-8D3C-46F0-B480-B74C77D9D6C6}" type="presParOf" srcId="{95B7BA2F-ADB2-49B6-9DAF-AD9ADF58771B}" destId="{21ACCC4C-F6B0-4493-9D74-C62DC8110493}" srcOrd="4" destOrd="0" presId="urn:microsoft.com/office/officeart/2018/2/layout/IconLabelList"/>
    <dgm:cxn modelId="{9A6848F5-BDBE-403D-AB0A-88957AF63F10}" type="presParOf" srcId="{21ACCC4C-F6B0-4493-9D74-C62DC8110493}" destId="{C4E792EB-6327-46C0-8D02-D52A44CAB48F}" srcOrd="0" destOrd="0" presId="urn:microsoft.com/office/officeart/2018/2/layout/IconLabelList"/>
    <dgm:cxn modelId="{0B8A2386-E6E3-47F0-92E3-64672E2D66AD}" type="presParOf" srcId="{21ACCC4C-F6B0-4493-9D74-C62DC8110493}" destId="{8DF8206E-3C9A-43D1-BF14-4D54081849C9}" srcOrd="1" destOrd="0" presId="urn:microsoft.com/office/officeart/2018/2/layout/IconLabelList"/>
    <dgm:cxn modelId="{506DA065-5A8D-4734-BD70-6202F8E1C5EA}" type="presParOf" srcId="{21ACCC4C-F6B0-4493-9D74-C62DC8110493}" destId="{3CAAE0F4-13B7-48F6-81F3-AD3EBDFA9032}" srcOrd="2" destOrd="0" presId="urn:microsoft.com/office/officeart/2018/2/layout/IconLabelList"/>
    <dgm:cxn modelId="{18019730-E70A-4F9F-9D44-63F41783F8F7}" type="presParOf" srcId="{95B7BA2F-ADB2-49B6-9DAF-AD9ADF58771B}" destId="{531F9248-1A20-40D7-85E3-72AAFF0DD27B}" srcOrd="5" destOrd="0" presId="urn:microsoft.com/office/officeart/2018/2/layout/IconLabelList"/>
    <dgm:cxn modelId="{29D0351F-CD5E-4CA1-B973-0A90C6290724}" type="presParOf" srcId="{95B7BA2F-ADB2-49B6-9DAF-AD9ADF58771B}" destId="{F0372724-F512-44CC-82C1-0649CCB0C5AE}" srcOrd="6" destOrd="0" presId="urn:microsoft.com/office/officeart/2018/2/layout/IconLabelList"/>
    <dgm:cxn modelId="{E43A6BBD-7B28-4FEA-801B-9B6C5ADCEEF4}" type="presParOf" srcId="{F0372724-F512-44CC-82C1-0649CCB0C5AE}" destId="{46C97AE7-AF5F-41DA-92FF-6164904F2F24}" srcOrd="0" destOrd="0" presId="urn:microsoft.com/office/officeart/2018/2/layout/IconLabelList"/>
    <dgm:cxn modelId="{D341F8A8-58BB-4574-9519-0B3270DBB650}" type="presParOf" srcId="{F0372724-F512-44CC-82C1-0649CCB0C5AE}" destId="{801CE87C-780A-463E-BCD2-19D58CE5DACB}" srcOrd="1" destOrd="0" presId="urn:microsoft.com/office/officeart/2018/2/layout/IconLabelList"/>
    <dgm:cxn modelId="{45119F69-CC65-42E2-9DBC-79A7E603C24A}" type="presParOf" srcId="{F0372724-F512-44CC-82C1-0649CCB0C5AE}" destId="{1FFACCBE-A158-4BE5-9BCE-EE89D72B2BB6}" srcOrd="2" destOrd="0" presId="urn:microsoft.com/office/officeart/2018/2/layout/IconLabelList"/>
    <dgm:cxn modelId="{F1A0BF2D-1882-4436-A104-FCC448405F0B}" type="presParOf" srcId="{95B7BA2F-ADB2-49B6-9DAF-AD9ADF58771B}" destId="{DAB8565B-41D5-45D8-A776-541347B26BE2}" srcOrd="7" destOrd="0" presId="urn:microsoft.com/office/officeart/2018/2/layout/IconLabelList"/>
    <dgm:cxn modelId="{BBC94B33-858E-4471-AD7E-993F2532C3F3}" type="presParOf" srcId="{95B7BA2F-ADB2-49B6-9DAF-AD9ADF58771B}" destId="{0B9A1FEA-C5A0-4503-9F54-2DBA479A70C4}" srcOrd="8" destOrd="0" presId="urn:microsoft.com/office/officeart/2018/2/layout/IconLabelList"/>
    <dgm:cxn modelId="{FABA56B0-BCD8-42C8-ACB7-2FF15AE2F648}" type="presParOf" srcId="{0B9A1FEA-C5A0-4503-9F54-2DBA479A70C4}" destId="{913EFF1D-3958-4067-9E74-3C0B8B812AAB}" srcOrd="0" destOrd="0" presId="urn:microsoft.com/office/officeart/2018/2/layout/IconLabelList"/>
    <dgm:cxn modelId="{59E72142-2CB9-44D2-AC97-15F468DF4D88}" type="presParOf" srcId="{0B9A1FEA-C5A0-4503-9F54-2DBA479A70C4}" destId="{B48381AE-CC90-4F3A-9A9D-9CA2981B4CD5}" srcOrd="1" destOrd="0" presId="urn:microsoft.com/office/officeart/2018/2/layout/IconLabelList"/>
    <dgm:cxn modelId="{94CF0B5E-C432-432D-96FB-46CB30EF122A}" type="presParOf" srcId="{0B9A1FEA-C5A0-4503-9F54-2DBA479A70C4}" destId="{D3260624-4CD5-4A22-9325-CD1EBDEC37D4}" srcOrd="2" destOrd="0" presId="urn:microsoft.com/office/officeart/2018/2/layout/IconLabelList"/>
    <dgm:cxn modelId="{59A54019-4841-4B43-B786-A43191E16FC4}" type="presParOf" srcId="{95B7BA2F-ADB2-49B6-9DAF-AD9ADF58771B}" destId="{5E84DD42-7BDF-47B4-BA4B-67B6322E48FE}" srcOrd="9" destOrd="0" presId="urn:microsoft.com/office/officeart/2018/2/layout/IconLabelList"/>
    <dgm:cxn modelId="{208E3597-BBDF-4BFC-B0D0-74FDC4830F16}" type="presParOf" srcId="{95B7BA2F-ADB2-49B6-9DAF-AD9ADF58771B}" destId="{B851CFEB-DEED-4F33-8A71-A7A4B49AC5D8}" srcOrd="10" destOrd="0" presId="urn:microsoft.com/office/officeart/2018/2/layout/IconLabelList"/>
    <dgm:cxn modelId="{C7E55628-825F-4AA2-8E98-8D7A30C51E4C}" type="presParOf" srcId="{B851CFEB-DEED-4F33-8A71-A7A4B49AC5D8}" destId="{8D942C07-EC8F-4B32-BC01-6BE539808EDD}" srcOrd="0" destOrd="0" presId="urn:microsoft.com/office/officeart/2018/2/layout/IconLabelList"/>
    <dgm:cxn modelId="{6873A600-BAAD-40BF-8160-B13612ECFCA3}" type="presParOf" srcId="{B851CFEB-DEED-4F33-8A71-A7A4B49AC5D8}" destId="{A07AD8F7-20B8-4FEC-853C-A43E89CF496E}" srcOrd="1" destOrd="0" presId="urn:microsoft.com/office/officeart/2018/2/layout/IconLabelList"/>
    <dgm:cxn modelId="{2A640BCE-468B-44CC-B5E0-F339FD4E426A}" type="presParOf" srcId="{B851CFEB-DEED-4F33-8A71-A7A4B49AC5D8}" destId="{191B463E-D40B-4CC6-8450-E75597C8A500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05EB848-6351-40CE-81BB-84A3203F8A77}" type="doc">
      <dgm:prSet loTypeId="urn:microsoft.com/office/officeart/2018/2/layout/IconLabelList" loCatId="icon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2C3C7C7-FCC3-4592-8140-2CA06A8D42B0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Robotic Process Automation</a:t>
          </a:r>
        </a:p>
      </dgm:t>
    </dgm:pt>
    <dgm:pt modelId="{F48D7B71-0685-4F67-A649-79E018E65161}" type="parTrans" cxnId="{80140B8C-845B-4165-B31D-F78D8A6EF11F}">
      <dgm:prSet/>
      <dgm:spPr/>
      <dgm:t>
        <a:bodyPr/>
        <a:lstStyle/>
        <a:p>
          <a:endParaRPr lang="en-US" sz="2400"/>
        </a:p>
      </dgm:t>
    </dgm:pt>
    <dgm:pt modelId="{39071E19-FF13-4607-8919-EA535E6B095E}" type="sibTrans" cxnId="{80140B8C-845B-4165-B31D-F78D8A6EF11F}">
      <dgm:prSet/>
      <dgm:spPr/>
      <dgm:t>
        <a:bodyPr/>
        <a:lstStyle/>
        <a:p>
          <a:endParaRPr lang="en-US" sz="2400"/>
        </a:p>
      </dgm:t>
    </dgm:pt>
    <dgm:pt modelId="{100971B8-49D7-45AE-9243-E72D211FBEE1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Virtual workers replicate human actions</a:t>
          </a:r>
        </a:p>
      </dgm:t>
    </dgm:pt>
    <dgm:pt modelId="{F47BD03B-3ABC-48E2-B79C-59CE602549E6}" type="parTrans" cxnId="{A04E2283-1C15-4750-A186-16ABB6C9FB41}">
      <dgm:prSet/>
      <dgm:spPr/>
      <dgm:t>
        <a:bodyPr/>
        <a:lstStyle/>
        <a:p>
          <a:endParaRPr lang="nl-NL"/>
        </a:p>
      </dgm:t>
    </dgm:pt>
    <dgm:pt modelId="{2EF52FCF-1D7E-46BD-93A3-AD3D8FF1AAB7}" type="sibTrans" cxnId="{A04E2283-1C15-4750-A186-16ABB6C9FB41}">
      <dgm:prSet/>
      <dgm:spPr/>
      <dgm:t>
        <a:bodyPr/>
        <a:lstStyle/>
        <a:p>
          <a:endParaRPr lang="nl-NL"/>
        </a:p>
      </dgm:t>
    </dgm:pt>
    <dgm:pt modelId="{423E0C7B-66EB-4252-A215-1EC4CA873C9B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Perform repetitive rule-based work</a:t>
          </a:r>
        </a:p>
      </dgm:t>
    </dgm:pt>
    <dgm:pt modelId="{3CCB6F22-2E8A-4F16-BA7F-CD606032A555}" type="parTrans" cxnId="{47F87487-1CCB-4BA5-8F5B-C4D7F5B014F9}">
      <dgm:prSet/>
      <dgm:spPr/>
      <dgm:t>
        <a:bodyPr/>
        <a:lstStyle/>
        <a:p>
          <a:endParaRPr lang="nl-NL"/>
        </a:p>
      </dgm:t>
    </dgm:pt>
    <dgm:pt modelId="{20BCBA95-4215-4777-9A40-B9FB16E823B8}" type="sibTrans" cxnId="{47F87487-1CCB-4BA5-8F5B-C4D7F5B014F9}">
      <dgm:prSet/>
      <dgm:spPr/>
      <dgm:t>
        <a:bodyPr/>
        <a:lstStyle/>
        <a:p>
          <a:endParaRPr lang="nl-NL"/>
        </a:p>
      </dgm:t>
    </dgm:pt>
    <dgm:pt modelId="{9DFC5B15-9B29-4A27-8DB1-46716F2261E8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Aide or replace human interaction</a:t>
          </a:r>
          <a:endParaRPr lang="nl-NL">
            <a:solidFill>
              <a:schemeClr val="bg1"/>
            </a:solidFill>
          </a:endParaRPr>
        </a:p>
      </dgm:t>
    </dgm:pt>
    <dgm:pt modelId="{0732FCA6-9BD3-4897-AC05-546D8623FA7A}" type="parTrans" cxnId="{8F5D56D3-5E39-46F4-AC42-07AA408780FC}">
      <dgm:prSet/>
      <dgm:spPr/>
      <dgm:t>
        <a:bodyPr/>
        <a:lstStyle/>
        <a:p>
          <a:endParaRPr lang="nl-NL"/>
        </a:p>
      </dgm:t>
    </dgm:pt>
    <dgm:pt modelId="{FD8202F0-3DC1-43D7-8351-200949C166E4}" type="sibTrans" cxnId="{8F5D56D3-5E39-46F4-AC42-07AA408780FC}">
      <dgm:prSet/>
      <dgm:spPr/>
      <dgm:t>
        <a:bodyPr/>
        <a:lstStyle/>
        <a:p>
          <a:endParaRPr lang="nl-NL"/>
        </a:p>
      </dgm:t>
    </dgm:pt>
    <dgm:pt modelId="{95B7BA2F-ADB2-49B6-9DAF-AD9ADF58771B}" type="pres">
      <dgm:prSet presAssocID="{A05EB848-6351-40CE-81BB-84A3203F8A77}" presName="root" presStyleCnt="0">
        <dgm:presLayoutVars>
          <dgm:dir/>
          <dgm:resizeHandles val="exact"/>
        </dgm:presLayoutVars>
      </dgm:prSet>
      <dgm:spPr/>
    </dgm:pt>
    <dgm:pt modelId="{E5B0A916-4D2F-43EC-9A45-08C005ED05D4}" type="pres">
      <dgm:prSet presAssocID="{72C3C7C7-FCC3-4592-8140-2CA06A8D42B0}" presName="compNode" presStyleCnt="0"/>
      <dgm:spPr/>
    </dgm:pt>
    <dgm:pt modelId="{EFD714D9-F587-4EB8-B2D4-7AEC242595AF}" type="pres">
      <dgm:prSet presAssocID="{72C3C7C7-FCC3-4592-8140-2CA06A8D42B0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AC834129-030E-45E7-98E6-1D00E062A8AD}" type="pres">
      <dgm:prSet presAssocID="{72C3C7C7-FCC3-4592-8140-2CA06A8D42B0}" presName="spaceRect" presStyleCnt="0"/>
      <dgm:spPr/>
    </dgm:pt>
    <dgm:pt modelId="{FA03EF87-472D-465A-AB78-689376A2F2F2}" type="pres">
      <dgm:prSet presAssocID="{72C3C7C7-FCC3-4592-8140-2CA06A8D42B0}" presName="textRect" presStyleLbl="revTx" presStyleIdx="0" presStyleCnt="4">
        <dgm:presLayoutVars>
          <dgm:chMax val="1"/>
          <dgm:chPref val="1"/>
        </dgm:presLayoutVars>
      </dgm:prSet>
      <dgm:spPr/>
    </dgm:pt>
    <dgm:pt modelId="{DE8EA7B5-CFCF-405A-8BD5-8D8ACD05EAE9}" type="pres">
      <dgm:prSet presAssocID="{39071E19-FF13-4607-8919-EA535E6B095E}" presName="sibTrans" presStyleCnt="0"/>
      <dgm:spPr/>
    </dgm:pt>
    <dgm:pt modelId="{FBC24C6B-7BEB-4435-B147-0A08E21B41F1}" type="pres">
      <dgm:prSet presAssocID="{100971B8-49D7-45AE-9243-E72D211FBEE1}" presName="compNode" presStyleCnt="0"/>
      <dgm:spPr/>
    </dgm:pt>
    <dgm:pt modelId="{D167D391-3DD2-4287-94FF-50C1CE537125}" type="pres">
      <dgm:prSet presAssocID="{100971B8-49D7-45AE-9243-E72D211FBEE1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nlineNetwork"/>
        </a:ext>
      </dgm:extLst>
    </dgm:pt>
    <dgm:pt modelId="{ED45B06D-F61D-471F-A441-59CA1C21E488}" type="pres">
      <dgm:prSet presAssocID="{100971B8-49D7-45AE-9243-E72D211FBEE1}" presName="spaceRect" presStyleCnt="0"/>
      <dgm:spPr/>
    </dgm:pt>
    <dgm:pt modelId="{E37C42F5-09D1-4B4A-A6F0-9DB5756633E5}" type="pres">
      <dgm:prSet presAssocID="{100971B8-49D7-45AE-9243-E72D211FBEE1}" presName="textRect" presStyleLbl="revTx" presStyleIdx="1" presStyleCnt="4">
        <dgm:presLayoutVars>
          <dgm:chMax val="1"/>
          <dgm:chPref val="1"/>
        </dgm:presLayoutVars>
      </dgm:prSet>
      <dgm:spPr/>
    </dgm:pt>
    <dgm:pt modelId="{D28736DC-80FD-43A5-8039-01156FFC3778}" type="pres">
      <dgm:prSet presAssocID="{2EF52FCF-1D7E-46BD-93A3-AD3D8FF1AAB7}" presName="sibTrans" presStyleCnt="0"/>
      <dgm:spPr/>
    </dgm:pt>
    <dgm:pt modelId="{17722BE8-0DA2-4537-ADE9-9C8438CB391D}" type="pres">
      <dgm:prSet presAssocID="{423E0C7B-66EB-4252-A215-1EC4CA873C9B}" presName="compNode" presStyleCnt="0"/>
      <dgm:spPr/>
    </dgm:pt>
    <dgm:pt modelId="{A1A02B07-7A77-4B2B-90DF-E567224F1E8E}" type="pres">
      <dgm:prSet presAssocID="{423E0C7B-66EB-4252-A215-1EC4CA873C9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EE50A6B4-4969-4664-8D28-D23A2F9A29BF}" type="pres">
      <dgm:prSet presAssocID="{423E0C7B-66EB-4252-A215-1EC4CA873C9B}" presName="spaceRect" presStyleCnt="0"/>
      <dgm:spPr/>
    </dgm:pt>
    <dgm:pt modelId="{072B6665-113F-4618-A103-11EE272905B6}" type="pres">
      <dgm:prSet presAssocID="{423E0C7B-66EB-4252-A215-1EC4CA873C9B}" presName="textRect" presStyleLbl="revTx" presStyleIdx="2" presStyleCnt="4">
        <dgm:presLayoutVars>
          <dgm:chMax val="1"/>
          <dgm:chPref val="1"/>
        </dgm:presLayoutVars>
      </dgm:prSet>
      <dgm:spPr/>
    </dgm:pt>
    <dgm:pt modelId="{1475220C-ACD7-49BC-974F-F20F5F49C1E0}" type="pres">
      <dgm:prSet presAssocID="{20BCBA95-4215-4777-9A40-B9FB16E823B8}" presName="sibTrans" presStyleCnt="0"/>
      <dgm:spPr/>
    </dgm:pt>
    <dgm:pt modelId="{E77A81FA-EA14-41B0-87AF-4B2FD94093C4}" type="pres">
      <dgm:prSet presAssocID="{9DFC5B15-9B29-4A27-8DB1-46716F2261E8}" presName="compNode" presStyleCnt="0"/>
      <dgm:spPr/>
    </dgm:pt>
    <dgm:pt modelId="{6B998177-DBEC-4EE9-8534-7CCF19B21237}" type="pres">
      <dgm:prSet presAssocID="{9DFC5B15-9B29-4A27-8DB1-46716F2261E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B47B83DE-E92E-415F-A574-E1A26EB7A356}" type="pres">
      <dgm:prSet presAssocID="{9DFC5B15-9B29-4A27-8DB1-46716F2261E8}" presName="spaceRect" presStyleCnt="0"/>
      <dgm:spPr/>
    </dgm:pt>
    <dgm:pt modelId="{4AF404A0-4753-4E40-81F3-B45FDA594C39}" type="pres">
      <dgm:prSet presAssocID="{9DFC5B15-9B29-4A27-8DB1-46716F2261E8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E9690724-7133-4658-84A2-76A17A50CBB3}" type="presOf" srcId="{9DFC5B15-9B29-4A27-8DB1-46716F2261E8}" destId="{4AF404A0-4753-4E40-81F3-B45FDA594C39}" srcOrd="0" destOrd="0" presId="urn:microsoft.com/office/officeart/2018/2/layout/IconLabelList"/>
    <dgm:cxn modelId="{F1B66665-6C64-4E0B-8DC6-F0C4B2FEB06C}" type="presOf" srcId="{72C3C7C7-FCC3-4592-8140-2CA06A8D42B0}" destId="{FA03EF87-472D-465A-AB78-689376A2F2F2}" srcOrd="0" destOrd="0" presId="urn:microsoft.com/office/officeart/2018/2/layout/IconLabelList"/>
    <dgm:cxn modelId="{0CA7E447-44B8-4CA1-B9D7-560716DB1F6E}" type="presOf" srcId="{A05EB848-6351-40CE-81BB-84A3203F8A77}" destId="{95B7BA2F-ADB2-49B6-9DAF-AD9ADF58771B}" srcOrd="0" destOrd="0" presId="urn:microsoft.com/office/officeart/2018/2/layout/IconLabelList"/>
    <dgm:cxn modelId="{CAFBA44E-94DB-4F05-BBB6-F415E11F21A2}" type="presOf" srcId="{100971B8-49D7-45AE-9243-E72D211FBEE1}" destId="{E37C42F5-09D1-4B4A-A6F0-9DB5756633E5}" srcOrd="0" destOrd="0" presId="urn:microsoft.com/office/officeart/2018/2/layout/IconLabelList"/>
    <dgm:cxn modelId="{A04E2283-1C15-4750-A186-16ABB6C9FB41}" srcId="{A05EB848-6351-40CE-81BB-84A3203F8A77}" destId="{100971B8-49D7-45AE-9243-E72D211FBEE1}" srcOrd="1" destOrd="0" parTransId="{F47BD03B-3ABC-48E2-B79C-59CE602549E6}" sibTransId="{2EF52FCF-1D7E-46BD-93A3-AD3D8FF1AAB7}"/>
    <dgm:cxn modelId="{47F87487-1CCB-4BA5-8F5B-C4D7F5B014F9}" srcId="{A05EB848-6351-40CE-81BB-84A3203F8A77}" destId="{423E0C7B-66EB-4252-A215-1EC4CA873C9B}" srcOrd="2" destOrd="0" parTransId="{3CCB6F22-2E8A-4F16-BA7F-CD606032A555}" sibTransId="{20BCBA95-4215-4777-9A40-B9FB16E823B8}"/>
    <dgm:cxn modelId="{80140B8C-845B-4165-B31D-F78D8A6EF11F}" srcId="{A05EB848-6351-40CE-81BB-84A3203F8A77}" destId="{72C3C7C7-FCC3-4592-8140-2CA06A8D42B0}" srcOrd="0" destOrd="0" parTransId="{F48D7B71-0685-4F67-A649-79E018E65161}" sibTransId="{39071E19-FF13-4607-8919-EA535E6B095E}"/>
    <dgm:cxn modelId="{8F5D56D3-5E39-46F4-AC42-07AA408780FC}" srcId="{A05EB848-6351-40CE-81BB-84A3203F8A77}" destId="{9DFC5B15-9B29-4A27-8DB1-46716F2261E8}" srcOrd="3" destOrd="0" parTransId="{0732FCA6-9BD3-4897-AC05-546D8623FA7A}" sibTransId="{FD8202F0-3DC1-43D7-8351-200949C166E4}"/>
    <dgm:cxn modelId="{C3DD6BF7-1ADF-4045-BEE3-44ED3EB52E93}" type="presOf" srcId="{423E0C7B-66EB-4252-A215-1EC4CA873C9B}" destId="{072B6665-113F-4618-A103-11EE272905B6}" srcOrd="0" destOrd="0" presId="urn:microsoft.com/office/officeart/2018/2/layout/IconLabelList"/>
    <dgm:cxn modelId="{F1FDF200-5ACE-44E7-96DD-2ABBB24DABC2}" type="presParOf" srcId="{95B7BA2F-ADB2-49B6-9DAF-AD9ADF58771B}" destId="{E5B0A916-4D2F-43EC-9A45-08C005ED05D4}" srcOrd="0" destOrd="0" presId="urn:microsoft.com/office/officeart/2018/2/layout/IconLabelList"/>
    <dgm:cxn modelId="{D78DF877-7801-4D10-853C-11E69702191C}" type="presParOf" srcId="{E5B0A916-4D2F-43EC-9A45-08C005ED05D4}" destId="{EFD714D9-F587-4EB8-B2D4-7AEC242595AF}" srcOrd="0" destOrd="0" presId="urn:microsoft.com/office/officeart/2018/2/layout/IconLabelList"/>
    <dgm:cxn modelId="{CAB522BE-4D56-4FBC-B366-CF05DAD5C349}" type="presParOf" srcId="{E5B0A916-4D2F-43EC-9A45-08C005ED05D4}" destId="{AC834129-030E-45E7-98E6-1D00E062A8AD}" srcOrd="1" destOrd="0" presId="urn:microsoft.com/office/officeart/2018/2/layout/IconLabelList"/>
    <dgm:cxn modelId="{B44D5088-F06C-4C48-8C99-1FAD1758D864}" type="presParOf" srcId="{E5B0A916-4D2F-43EC-9A45-08C005ED05D4}" destId="{FA03EF87-472D-465A-AB78-689376A2F2F2}" srcOrd="2" destOrd="0" presId="urn:microsoft.com/office/officeart/2018/2/layout/IconLabelList"/>
    <dgm:cxn modelId="{AB924727-C242-4D59-858E-9C9492042FA8}" type="presParOf" srcId="{95B7BA2F-ADB2-49B6-9DAF-AD9ADF58771B}" destId="{DE8EA7B5-CFCF-405A-8BD5-8D8ACD05EAE9}" srcOrd="1" destOrd="0" presId="urn:microsoft.com/office/officeart/2018/2/layout/IconLabelList"/>
    <dgm:cxn modelId="{C1458BB6-3463-4C17-B5C2-B9946467F7BC}" type="presParOf" srcId="{95B7BA2F-ADB2-49B6-9DAF-AD9ADF58771B}" destId="{FBC24C6B-7BEB-4435-B147-0A08E21B41F1}" srcOrd="2" destOrd="0" presId="urn:microsoft.com/office/officeart/2018/2/layout/IconLabelList"/>
    <dgm:cxn modelId="{A4ED69B0-9C83-40E2-8753-2AD13E7C4FAC}" type="presParOf" srcId="{FBC24C6B-7BEB-4435-B147-0A08E21B41F1}" destId="{D167D391-3DD2-4287-94FF-50C1CE537125}" srcOrd="0" destOrd="0" presId="urn:microsoft.com/office/officeart/2018/2/layout/IconLabelList"/>
    <dgm:cxn modelId="{482D80B4-7870-4170-B900-27CCC61FEC8A}" type="presParOf" srcId="{FBC24C6B-7BEB-4435-B147-0A08E21B41F1}" destId="{ED45B06D-F61D-471F-A441-59CA1C21E488}" srcOrd="1" destOrd="0" presId="urn:microsoft.com/office/officeart/2018/2/layout/IconLabelList"/>
    <dgm:cxn modelId="{FDD54AF7-7FE2-465A-B0A7-E85C18B5029B}" type="presParOf" srcId="{FBC24C6B-7BEB-4435-B147-0A08E21B41F1}" destId="{E37C42F5-09D1-4B4A-A6F0-9DB5756633E5}" srcOrd="2" destOrd="0" presId="urn:microsoft.com/office/officeart/2018/2/layout/IconLabelList"/>
    <dgm:cxn modelId="{6811FE85-30ED-41AB-B652-2CC9BB8C31BA}" type="presParOf" srcId="{95B7BA2F-ADB2-49B6-9DAF-AD9ADF58771B}" destId="{D28736DC-80FD-43A5-8039-01156FFC3778}" srcOrd="3" destOrd="0" presId="urn:microsoft.com/office/officeart/2018/2/layout/IconLabelList"/>
    <dgm:cxn modelId="{5901493D-C962-41A4-8CA7-833E85C11A85}" type="presParOf" srcId="{95B7BA2F-ADB2-49B6-9DAF-AD9ADF58771B}" destId="{17722BE8-0DA2-4537-ADE9-9C8438CB391D}" srcOrd="4" destOrd="0" presId="urn:microsoft.com/office/officeart/2018/2/layout/IconLabelList"/>
    <dgm:cxn modelId="{C9BFDD7E-BFCC-4B7B-B746-D9CE1EA9C769}" type="presParOf" srcId="{17722BE8-0DA2-4537-ADE9-9C8438CB391D}" destId="{A1A02B07-7A77-4B2B-90DF-E567224F1E8E}" srcOrd="0" destOrd="0" presId="urn:microsoft.com/office/officeart/2018/2/layout/IconLabelList"/>
    <dgm:cxn modelId="{6724A847-9AA9-40F8-A9F5-D8887CDAC5E4}" type="presParOf" srcId="{17722BE8-0DA2-4537-ADE9-9C8438CB391D}" destId="{EE50A6B4-4969-4664-8D28-D23A2F9A29BF}" srcOrd="1" destOrd="0" presId="urn:microsoft.com/office/officeart/2018/2/layout/IconLabelList"/>
    <dgm:cxn modelId="{2C153242-D7AA-4AC1-BCA3-4D931B874929}" type="presParOf" srcId="{17722BE8-0DA2-4537-ADE9-9C8438CB391D}" destId="{072B6665-113F-4618-A103-11EE272905B6}" srcOrd="2" destOrd="0" presId="urn:microsoft.com/office/officeart/2018/2/layout/IconLabelList"/>
    <dgm:cxn modelId="{B5D0CB6D-B92A-4923-B997-C3125233194C}" type="presParOf" srcId="{95B7BA2F-ADB2-49B6-9DAF-AD9ADF58771B}" destId="{1475220C-ACD7-49BC-974F-F20F5F49C1E0}" srcOrd="5" destOrd="0" presId="urn:microsoft.com/office/officeart/2018/2/layout/IconLabelList"/>
    <dgm:cxn modelId="{6A0907C7-FA29-446A-B228-49745E433020}" type="presParOf" srcId="{95B7BA2F-ADB2-49B6-9DAF-AD9ADF58771B}" destId="{E77A81FA-EA14-41B0-87AF-4B2FD94093C4}" srcOrd="6" destOrd="0" presId="urn:microsoft.com/office/officeart/2018/2/layout/IconLabelList"/>
    <dgm:cxn modelId="{CCC16E42-D7C2-4405-90E6-55382BB117AD}" type="presParOf" srcId="{E77A81FA-EA14-41B0-87AF-4B2FD94093C4}" destId="{6B998177-DBEC-4EE9-8534-7CCF19B21237}" srcOrd="0" destOrd="0" presId="urn:microsoft.com/office/officeart/2018/2/layout/IconLabelList"/>
    <dgm:cxn modelId="{3BF81616-6284-45E7-B1D2-AB1516EAE746}" type="presParOf" srcId="{E77A81FA-EA14-41B0-87AF-4B2FD94093C4}" destId="{B47B83DE-E92E-415F-A574-E1A26EB7A356}" srcOrd="1" destOrd="0" presId="urn:microsoft.com/office/officeart/2018/2/layout/IconLabelList"/>
    <dgm:cxn modelId="{5C340A84-74A3-4A1A-BECB-FC796155FEB2}" type="presParOf" srcId="{E77A81FA-EA14-41B0-87AF-4B2FD94093C4}" destId="{4AF404A0-4753-4E40-81F3-B45FDA594C39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05EB848-6351-40CE-81BB-84A3203F8A77}" type="doc">
      <dgm:prSet loTypeId="urn:microsoft.com/office/officeart/2018/2/layout/IconLabelList" loCatId="icon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7A83A9A-C453-4FB6-99C7-4764F9E036E4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bg1"/>
              </a:solidFill>
            </a:rPr>
            <a:t>Legacy applications</a:t>
          </a:r>
        </a:p>
      </dgm:t>
    </dgm:pt>
    <dgm:pt modelId="{8B3BD520-225F-475E-A8BF-DF1811703B47}" type="parTrans" cxnId="{2F8C74B8-2146-45BB-BC91-C75873C1166A}">
      <dgm:prSet/>
      <dgm:spPr/>
      <dgm:t>
        <a:bodyPr/>
        <a:lstStyle/>
        <a:p>
          <a:endParaRPr lang="nl-NL"/>
        </a:p>
      </dgm:t>
    </dgm:pt>
    <dgm:pt modelId="{9DE03808-B1F5-451C-A6E8-8392A8393856}" type="sibTrans" cxnId="{2F8C74B8-2146-45BB-BC91-C75873C1166A}">
      <dgm:prSet/>
      <dgm:spPr/>
      <dgm:t>
        <a:bodyPr/>
        <a:lstStyle/>
        <a:p>
          <a:endParaRPr lang="nl-NL"/>
        </a:p>
      </dgm:t>
    </dgm:pt>
    <dgm:pt modelId="{77C38F30-D333-4B46-80CD-39B401CDD246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bg1"/>
              </a:solidFill>
            </a:rPr>
            <a:t>Data entry</a:t>
          </a:r>
        </a:p>
      </dgm:t>
    </dgm:pt>
    <dgm:pt modelId="{B54D5EC1-ACB5-4F04-92DB-56836F3CCB8B}" type="parTrans" cxnId="{DD3E82C3-7737-4EA3-BA20-0E1317AF0FF9}">
      <dgm:prSet/>
      <dgm:spPr/>
      <dgm:t>
        <a:bodyPr/>
        <a:lstStyle/>
        <a:p>
          <a:endParaRPr lang="en-NL"/>
        </a:p>
      </dgm:t>
    </dgm:pt>
    <dgm:pt modelId="{321450C5-8FC2-4B83-BD29-B4A6C7779FBF}" type="sibTrans" cxnId="{DD3E82C3-7737-4EA3-BA20-0E1317AF0FF9}">
      <dgm:prSet/>
      <dgm:spPr/>
      <dgm:t>
        <a:bodyPr/>
        <a:lstStyle/>
        <a:p>
          <a:endParaRPr lang="en-NL"/>
        </a:p>
      </dgm:t>
    </dgm:pt>
    <dgm:pt modelId="{CE03A236-4BE7-4430-851D-9A54E9F9E4B1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System to system</a:t>
          </a:r>
          <a:endParaRPr lang="en-US" dirty="0">
            <a:solidFill>
              <a:schemeClr val="bg1"/>
            </a:solidFill>
          </a:endParaRPr>
        </a:p>
      </dgm:t>
    </dgm:pt>
    <dgm:pt modelId="{4988E2E4-ED82-4AD4-AC49-647303199881}" type="parTrans" cxnId="{9674050C-A159-46ED-AEF8-2B1F1F5367E1}">
      <dgm:prSet/>
      <dgm:spPr/>
      <dgm:t>
        <a:bodyPr/>
        <a:lstStyle/>
        <a:p>
          <a:endParaRPr lang="en-NL"/>
        </a:p>
      </dgm:t>
    </dgm:pt>
    <dgm:pt modelId="{5F63ED5B-1135-4327-86EB-74A168ADDEE7}" type="sibTrans" cxnId="{9674050C-A159-46ED-AEF8-2B1F1F5367E1}">
      <dgm:prSet/>
      <dgm:spPr/>
      <dgm:t>
        <a:bodyPr/>
        <a:lstStyle/>
        <a:p>
          <a:endParaRPr lang="en-NL"/>
        </a:p>
      </dgm:t>
    </dgm:pt>
    <dgm:pt modelId="{95B7BA2F-ADB2-49B6-9DAF-AD9ADF58771B}" type="pres">
      <dgm:prSet presAssocID="{A05EB848-6351-40CE-81BB-84A3203F8A77}" presName="root" presStyleCnt="0">
        <dgm:presLayoutVars>
          <dgm:dir/>
          <dgm:resizeHandles val="exact"/>
        </dgm:presLayoutVars>
      </dgm:prSet>
      <dgm:spPr/>
    </dgm:pt>
    <dgm:pt modelId="{898AADD9-4668-4DEE-84B8-D6D94B5CD205}" type="pres">
      <dgm:prSet presAssocID="{77C38F30-D333-4B46-80CD-39B401CDD246}" presName="compNode" presStyleCnt="0"/>
      <dgm:spPr/>
    </dgm:pt>
    <dgm:pt modelId="{57F06041-C392-4F66-B22B-45E0AC1BCD10}" type="pres">
      <dgm:prSet presAssocID="{77C38F30-D333-4B46-80CD-39B401CDD24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eyboard"/>
        </a:ext>
      </dgm:extLst>
    </dgm:pt>
    <dgm:pt modelId="{39B98BF9-959D-4E57-9F2D-E7812EE8DC06}" type="pres">
      <dgm:prSet presAssocID="{77C38F30-D333-4B46-80CD-39B401CDD246}" presName="spaceRect" presStyleCnt="0"/>
      <dgm:spPr/>
    </dgm:pt>
    <dgm:pt modelId="{0CAB1378-706F-4977-9CF3-1AD410AAF537}" type="pres">
      <dgm:prSet presAssocID="{77C38F30-D333-4B46-80CD-39B401CDD246}" presName="textRect" presStyleLbl="revTx" presStyleIdx="0" presStyleCnt="3">
        <dgm:presLayoutVars>
          <dgm:chMax val="1"/>
          <dgm:chPref val="1"/>
        </dgm:presLayoutVars>
      </dgm:prSet>
      <dgm:spPr/>
    </dgm:pt>
    <dgm:pt modelId="{B2B72DE9-037E-4F4A-B0A3-B956FB8C5FEC}" type="pres">
      <dgm:prSet presAssocID="{321450C5-8FC2-4B83-BD29-B4A6C7779FBF}" presName="sibTrans" presStyleCnt="0"/>
      <dgm:spPr/>
    </dgm:pt>
    <dgm:pt modelId="{44CA8273-FAEB-4720-B946-8341B67DCF88}" type="pres">
      <dgm:prSet presAssocID="{CE03A236-4BE7-4430-851D-9A54E9F9E4B1}" presName="compNode" presStyleCnt="0"/>
      <dgm:spPr/>
    </dgm:pt>
    <dgm:pt modelId="{DD4CF2D6-4888-43CE-A07A-3BC5A3AF3463}" type="pres">
      <dgm:prSet presAssocID="{CE03A236-4BE7-4430-851D-9A54E9F9E4B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7B96CB14-96F9-431A-9672-289EB428C0BA}" type="pres">
      <dgm:prSet presAssocID="{CE03A236-4BE7-4430-851D-9A54E9F9E4B1}" presName="spaceRect" presStyleCnt="0"/>
      <dgm:spPr/>
    </dgm:pt>
    <dgm:pt modelId="{1615434E-2DDC-4809-8EBC-73A8475A8E03}" type="pres">
      <dgm:prSet presAssocID="{CE03A236-4BE7-4430-851D-9A54E9F9E4B1}" presName="textRect" presStyleLbl="revTx" presStyleIdx="1" presStyleCnt="3">
        <dgm:presLayoutVars>
          <dgm:chMax val="1"/>
          <dgm:chPref val="1"/>
        </dgm:presLayoutVars>
      </dgm:prSet>
      <dgm:spPr/>
    </dgm:pt>
    <dgm:pt modelId="{D6317FD8-C5BC-4717-890C-6795C243F3CE}" type="pres">
      <dgm:prSet presAssocID="{5F63ED5B-1135-4327-86EB-74A168ADDEE7}" presName="sibTrans" presStyleCnt="0"/>
      <dgm:spPr/>
    </dgm:pt>
    <dgm:pt modelId="{1DCE27D0-DB7D-4CBF-9220-3062ADE54EED}" type="pres">
      <dgm:prSet presAssocID="{D7A83A9A-C453-4FB6-99C7-4764F9E036E4}" presName="compNode" presStyleCnt="0"/>
      <dgm:spPr/>
    </dgm:pt>
    <dgm:pt modelId="{CEC57064-37C5-47A3-89E8-7BB12ECCF8FA}" type="pres">
      <dgm:prSet presAssocID="{D7A83A9A-C453-4FB6-99C7-4764F9E036E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md Terminal"/>
        </a:ext>
      </dgm:extLst>
    </dgm:pt>
    <dgm:pt modelId="{4A18F31D-203C-4850-84E6-0B85CD367168}" type="pres">
      <dgm:prSet presAssocID="{D7A83A9A-C453-4FB6-99C7-4764F9E036E4}" presName="spaceRect" presStyleCnt="0"/>
      <dgm:spPr/>
    </dgm:pt>
    <dgm:pt modelId="{5488148C-1D76-4AB0-B054-B57B414D5504}" type="pres">
      <dgm:prSet presAssocID="{D7A83A9A-C453-4FB6-99C7-4764F9E036E4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9674050C-A159-46ED-AEF8-2B1F1F5367E1}" srcId="{A05EB848-6351-40CE-81BB-84A3203F8A77}" destId="{CE03A236-4BE7-4430-851D-9A54E9F9E4B1}" srcOrd="1" destOrd="0" parTransId="{4988E2E4-ED82-4AD4-AC49-647303199881}" sibTransId="{5F63ED5B-1135-4327-86EB-74A168ADDEE7}"/>
    <dgm:cxn modelId="{4AB70F2C-C55C-472E-B797-D3ECE75C5BC8}" type="presOf" srcId="{D7A83A9A-C453-4FB6-99C7-4764F9E036E4}" destId="{5488148C-1D76-4AB0-B054-B57B414D5504}" srcOrd="0" destOrd="0" presId="urn:microsoft.com/office/officeart/2018/2/layout/IconLabelList"/>
    <dgm:cxn modelId="{057C6A41-FD32-41D1-B111-995B5684C808}" type="presOf" srcId="{CE03A236-4BE7-4430-851D-9A54E9F9E4B1}" destId="{1615434E-2DDC-4809-8EBC-73A8475A8E03}" srcOrd="0" destOrd="0" presId="urn:microsoft.com/office/officeart/2018/2/layout/IconLabelList"/>
    <dgm:cxn modelId="{0CA7E447-44B8-4CA1-B9D7-560716DB1F6E}" type="presOf" srcId="{A05EB848-6351-40CE-81BB-84A3203F8A77}" destId="{95B7BA2F-ADB2-49B6-9DAF-AD9ADF58771B}" srcOrd="0" destOrd="0" presId="urn:microsoft.com/office/officeart/2018/2/layout/IconLabelList"/>
    <dgm:cxn modelId="{FD884DB6-9A31-4432-AE46-18BC23091815}" type="presOf" srcId="{77C38F30-D333-4B46-80CD-39B401CDD246}" destId="{0CAB1378-706F-4977-9CF3-1AD410AAF537}" srcOrd="0" destOrd="0" presId="urn:microsoft.com/office/officeart/2018/2/layout/IconLabelList"/>
    <dgm:cxn modelId="{2F8C74B8-2146-45BB-BC91-C75873C1166A}" srcId="{A05EB848-6351-40CE-81BB-84A3203F8A77}" destId="{D7A83A9A-C453-4FB6-99C7-4764F9E036E4}" srcOrd="2" destOrd="0" parTransId="{8B3BD520-225F-475E-A8BF-DF1811703B47}" sibTransId="{9DE03808-B1F5-451C-A6E8-8392A8393856}"/>
    <dgm:cxn modelId="{DD3E82C3-7737-4EA3-BA20-0E1317AF0FF9}" srcId="{A05EB848-6351-40CE-81BB-84A3203F8A77}" destId="{77C38F30-D333-4B46-80CD-39B401CDD246}" srcOrd="0" destOrd="0" parTransId="{B54D5EC1-ACB5-4F04-92DB-56836F3CCB8B}" sibTransId="{321450C5-8FC2-4B83-BD29-B4A6C7779FBF}"/>
    <dgm:cxn modelId="{DD3F3B2B-51A2-4D0F-8D7D-126800F81D35}" type="presParOf" srcId="{95B7BA2F-ADB2-49B6-9DAF-AD9ADF58771B}" destId="{898AADD9-4668-4DEE-84B8-D6D94B5CD205}" srcOrd="0" destOrd="0" presId="urn:microsoft.com/office/officeart/2018/2/layout/IconLabelList"/>
    <dgm:cxn modelId="{AFECECE5-DF2B-4040-B070-0F9029CD05E2}" type="presParOf" srcId="{898AADD9-4668-4DEE-84B8-D6D94B5CD205}" destId="{57F06041-C392-4F66-B22B-45E0AC1BCD10}" srcOrd="0" destOrd="0" presId="urn:microsoft.com/office/officeart/2018/2/layout/IconLabelList"/>
    <dgm:cxn modelId="{3E94B258-B221-4DD6-BA44-6A1E8673AEB4}" type="presParOf" srcId="{898AADD9-4668-4DEE-84B8-D6D94B5CD205}" destId="{39B98BF9-959D-4E57-9F2D-E7812EE8DC06}" srcOrd="1" destOrd="0" presId="urn:microsoft.com/office/officeart/2018/2/layout/IconLabelList"/>
    <dgm:cxn modelId="{99579BF7-F7B1-437D-910E-8187A0EC58D2}" type="presParOf" srcId="{898AADD9-4668-4DEE-84B8-D6D94B5CD205}" destId="{0CAB1378-706F-4977-9CF3-1AD410AAF537}" srcOrd="2" destOrd="0" presId="urn:microsoft.com/office/officeart/2018/2/layout/IconLabelList"/>
    <dgm:cxn modelId="{B185EF21-16D8-4C09-A4B2-40EC63AE3C0E}" type="presParOf" srcId="{95B7BA2F-ADB2-49B6-9DAF-AD9ADF58771B}" destId="{B2B72DE9-037E-4F4A-B0A3-B956FB8C5FEC}" srcOrd="1" destOrd="0" presId="urn:microsoft.com/office/officeart/2018/2/layout/IconLabelList"/>
    <dgm:cxn modelId="{1F6B8D62-C3A6-430D-AC30-E41AFE4C6DCF}" type="presParOf" srcId="{95B7BA2F-ADB2-49B6-9DAF-AD9ADF58771B}" destId="{44CA8273-FAEB-4720-B946-8341B67DCF88}" srcOrd="2" destOrd="0" presId="urn:microsoft.com/office/officeart/2018/2/layout/IconLabelList"/>
    <dgm:cxn modelId="{EB137C7E-552D-4F2C-B841-341A98C68648}" type="presParOf" srcId="{44CA8273-FAEB-4720-B946-8341B67DCF88}" destId="{DD4CF2D6-4888-43CE-A07A-3BC5A3AF3463}" srcOrd="0" destOrd="0" presId="urn:microsoft.com/office/officeart/2018/2/layout/IconLabelList"/>
    <dgm:cxn modelId="{797DC539-E339-46D0-8049-96BD83B49BB9}" type="presParOf" srcId="{44CA8273-FAEB-4720-B946-8341B67DCF88}" destId="{7B96CB14-96F9-431A-9672-289EB428C0BA}" srcOrd="1" destOrd="0" presId="urn:microsoft.com/office/officeart/2018/2/layout/IconLabelList"/>
    <dgm:cxn modelId="{FD965603-5BA8-47CB-86B8-7B349A317C73}" type="presParOf" srcId="{44CA8273-FAEB-4720-B946-8341B67DCF88}" destId="{1615434E-2DDC-4809-8EBC-73A8475A8E03}" srcOrd="2" destOrd="0" presId="urn:microsoft.com/office/officeart/2018/2/layout/IconLabelList"/>
    <dgm:cxn modelId="{D52A1B96-EE40-4BAE-A83B-CEC63348674E}" type="presParOf" srcId="{95B7BA2F-ADB2-49B6-9DAF-AD9ADF58771B}" destId="{D6317FD8-C5BC-4717-890C-6795C243F3CE}" srcOrd="3" destOrd="0" presId="urn:microsoft.com/office/officeart/2018/2/layout/IconLabelList"/>
    <dgm:cxn modelId="{0806FC65-F65E-47F7-8605-E20AEDECB412}" type="presParOf" srcId="{95B7BA2F-ADB2-49B6-9DAF-AD9ADF58771B}" destId="{1DCE27D0-DB7D-4CBF-9220-3062ADE54EED}" srcOrd="4" destOrd="0" presId="urn:microsoft.com/office/officeart/2018/2/layout/IconLabelList"/>
    <dgm:cxn modelId="{BAC017CB-DA18-405B-AA1D-56C63543A14A}" type="presParOf" srcId="{1DCE27D0-DB7D-4CBF-9220-3062ADE54EED}" destId="{CEC57064-37C5-47A3-89E8-7BB12ECCF8FA}" srcOrd="0" destOrd="0" presId="urn:microsoft.com/office/officeart/2018/2/layout/IconLabelList"/>
    <dgm:cxn modelId="{3847F0DB-A51D-4691-BFED-B45EEA3C2D82}" type="presParOf" srcId="{1DCE27D0-DB7D-4CBF-9220-3062ADE54EED}" destId="{4A18F31D-203C-4850-84E6-0B85CD367168}" srcOrd="1" destOrd="0" presId="urn:microsoft.com/office/officeart/2018/2/layout/IconLabelList"/>
    <dgm:cxn modelId="{90AC7470-B0F1-49FE-8B71-5AA80E2F5107}" type="presParOf" srcId="{1DCE27D0-DB7D-4CBF-9220-3062ADE54EED}" destId="{5488148C-1D76-4AB0-B054-B57B414D5504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05EB848-6351-40CE-81BB-84A3203F8A77}" type="doc">
      <dgm:prSet loTypeId="urn:microsoft.com/office/officeart/2018/2/layout/IconLabelList" loCatId="icon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2C3C7C7-FCC3-4592-8140-2CA06A8D42B0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Less boring repetitive tasks</a:t>
          </a:r>
          <a:endParaRPr lang="en-US">
            <a:solidFill>
              <a:schemeClr val="bg1"/>
            </a:solidFill>
          </a:endParaRPr>
        </a:p>
      </dgm:t>
    </dgm:pt>
    <dgm:pt modelId="{F48D7B71-0685-4F67-A649-79E018E65161}" type="parTrans" cxnId="{80140B8C-845B-4165-B31D-F78D8A6EF11F}">
      <dgm:prSet/>
      <dgm:spPr/>
      <dgm:t>
        <a:bodyPr/>
        <a:lstStyle/>
        <a:p>
          <a:endParaRPr lang="en-US" sz="2400"/>
        </a:p>
      </dgm:t>
    </dgm:pt>
    <dgm:pt modelId="{39071E19-FF13-4607-8919-EA535E6B095E}" type="sibTrans" cxnId="{80140B8C-845B-4165-B31D-F78D8A6EF11F}">
      <dgm:prSet/>
      <dgm:spPr/>
      <dgm:t>
        <a:bodyPr/>
        <a:lstStyle/>
        <a:p>
          <a:endParaRPr lang="en-US" sz="2400"/>
        </a:p>
      </dgm:t>
    </dgm:pt>
    <dgm:pt modelId="{23BEC793-1917-46E3-AAFE-26729A912AC9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Higher productivity</a:t>
          </a:r>
        </a:p>
      </dgm:t>
    </dgm:pt>
    <dgm:pt modelId="{B0B2FC91-CEE2-4EBE-AB0D-F862F498AAB4}" type="parTrans" cxnId="{5F094DF5-DB2D-4AAF-B8A7-8415E349F873}">
      <dgm:prSet/>
      <dgm:spPr/>
      <dgm:t>
        <a:bodyPr/>
        <a:lstStyle/>
        <a:p>
          <a:endParaRPr lang="nl-NL"/>
        </a:p>
      </dgm:t>
    </dgm:pt>
    <dgm:pt modelId="{4EFD55E2-9039-4B76-B644-680600F790EC}" type="sibTrans" cxnId="{5F094DF5-DB2D-4AAF-B8A7-8415E349F873}">
      <dgm:prSet/>
      <dgm:spPr/>
      <dgm:t>
        <a:bodyPr/>
        <a:lstStyle/>
        <a:p>
          <a:endParaRPr lang="nl-NL"/>
        </a:p>
      </dgm:t>
    </dgm:pt>
    <dgm:pt modelId="{7DADA5A9-46DE-4BEC-937A-9BBA417BFA9B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Less human errors</a:t>
          </a:r>
        </a:p>
      </dgm:t>
    </dgm:pt>
    <dgm:pt modelId="{40BB2371-E7D2-4D85-B4C2-FBD6481A62D8}" type="parTrans" cxnId="{8971AA2A-0862-4491-9641-1DA11FF58FAF}">
      <dgm:prSet/>
      <dgm:spPr/>
      <dgm:t>
        <a:bodyPr/>
        <a:lstStyle/>
        <a:p>
          <a:endParaRPr lang="nl-NL"/>
        </a:p>
      </dgm:t>
    </dgm:pt>
    <dgm:pt modelId="{C8B8AEAB-A4FB-43B8-8ED3-96F970E74F87}" type="sibTrans" cxnId="{8971AA2A-0862-4491-9641-1DA11FF58FAF}">
      <dgm:prSet/>
      <dgm:spPr/>
      <dgm:t>
        <a:bodyPr/>
        <a:lstStyle/>
        <a:p>
          <a:endParaRPr lang="nl-NL"/>
        </a:p>
      </dgm:t>
    </dgm:pt>
    <dgm:pt modelId="{F0AE6967-50DF-49AC-9C3F-1C51B133CD36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24/7 virtual workforce</a:t>
          </a:r>
        </a:p>
      </dgm:t>
    </dgm:pt>
    <dgm:pt modelId="{F47AEFB1-0754-4686-B5D0-1CE10E477CE5}" type="parTrans" cxnId="{6BE9FC83-6E6B-4F76-B984-39B21E449BAB}">
      <dgm:prSet/>
      <dgm:spPr/>
      <dgm:t>
        <a:bodyPr/>
        <a:lstStyle/>
        <a:p>
          <a:endParaRPr lang="nl-NL"/>
        </a:p>
      </dgm:t>
    </dgm:pt>
    <dgm:pt modelId="{8234FD4D-55E5-4A7E-BED0-CDBA1EC6D688}" type="sibTrans" cxnId="{6BE9FC83-6E6B-4F76-B984-39B21E449BAB}">
      <dgm:prSet/>
      <dgm:spPr/>
      <dgm:t>
        <a:bodyPr/>
        <a:lstStyle/>
        <a:p>
          <a:endParaRPr lang="nl-NL"/>
        </a:p>
      </dgm:t>
    </dgm:pt>
    <dgm:pt modelId="{FBB3F686-FB69-4EC0-AA5E-D400D82C6BA6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Cost reduction</a:t>
          </a:r>
        </a:p>
      </dgm:t>
    </dgm:pt>
    <dgm:pt modelId="{4FE7CBA9-5CBA-4EDC-ACFE-289919717AF9}" type="parTrans" cxnId="{C8A53342-A1DD-48D2-85BE-15D30A1617E0}">
      <dgm:prSet/>
      <dgm:spPr/>
      <dgm:t>
        <a:bodyPr/>
        <a:lstStyle/>
        <a:p>
          <a:endParaRPr lang="nl-NL"/>
        </a:p>
      </dgm:t>
    </dgm:pt>
    <dgm:pt modelId="{C913BE70-F18A-49F5-8080-7C85F49ABDAB}" type="sibTrans" cxnId="{C8A53342-A1DD-48D2-85BE-15D30A1617E0}">
      <dgm:prSet/>
      <dgm:spPr/>
      <dgm:t>
        <a:bodyPr/>
        <a:lstStyle/>
        <a:p>
          <a:endParaRPr lang="nl-NL"/>
        </a:p>
      </dgm:t>
    </dgm:pt>
    <dgm:pt modelId="{EF36DCD9-F420-4460-A52E-FA6CA96823E9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Scalability</a:t>
          </a:r>
        </a:p>
      </dgm:t>
    </dgm:pt>
    <dgm:pt modelId="{4ACEB8BF-2734-4935-9DC5-8F7743C4C5FF}" type="parTrans" cxnId="{C4BA541C-95B0-4992-A313-5BC49F70ABEC}">
      <dgm:prSet/>
      <dgm:spPr/>
      <dgm:t>
        <a:bodyPr/>
        <a:lstStyle/>
        <a:p>
          <a:endParaRPr lang="nl-NL"/>
        </a:p>
      </dgm:t>
    </dgm:pt>
    <dgm:pt modelId="{0FB774A5-E3D7-48DF-B4A0-0E5A4C10142F}" type="sibTrans" cxnId="{C4BA541C-95B0-4992-A313-5BC49F70ABEC}">
      <dgm:prSet/>
      <dgm:spPr/>
      <dgm:t>
        <a:bodyPr/>
        <a:lstStyle/>
        <a:p>
          <a:endParaRPr lang="nl-NL"/>
        </a:p>
      </dgm:t>
    </dgm:pt>
    <dgm:pt modelId="{95B7BA2F-ADB2-49B6-9DAF-AD9ADF58771B}" type="pres">
      <dgm:prSet presAssocID="{A05EB848-6351-40CE-81BB-84A3203F8A77}" presName="root" presStyleCnt="0">
        <dgm:presLayoutVars>
          <dgm:dir/>
          <dgm:resizeHandles val="exact"/>
        </dgm:presLayoutVars>
      </dgm:prSet>
      <dgm:spPr/>
    </dgm:pt>
    <dgm:pt modelId="{E5B0A916-4D2F-43EC-9A45-08C005ED05D4}" type="pres">
      <dgm:prSet presAssocID="{72C3C7C7-FCC3-4592-8140-2CA06A8D42B0}" presName="compNode" presStyleCnt="0"/>
      <dgm:spPr/>
    </dgm:pt>
    <dgm:pt modelId="{EFD714D9-F587-4EB8-B2D4-7AEC242595AF}" type="pres">
      <dgm:prSet presAssocID="{72C3C7C7-FCC3-4592-8140-2CA06A8D42B0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iling face with solid fill"/>
        </a:ext>
      </dgm:extLst>
    </dgm:pt>
    <dgm:pt modelId="{AC834129-030E-45E7-98E6-1D00E062A8AD}" type="pres">
      <dgm:prSet presAssocID="{72C3C7C7-FCC3-4592-8140-2CA06A8D42B0}" presName="spaceRect" presStyleCnt="0"/>
      <dgm:spPr/>
    </dgm:pt>
    <dgm:pt modelId="{FA03EF87-472D-465A-AB78-689376A2F2F2}" type="pres">
      <dgm:prSet presAssocID="{72C3C7C7-FCC3-4592-8140-2CA06A8D42B0}" presName="textRect" presStyleLbl="revTx" presStyleIdx="0" presStyleCnt="6">
        <dgm:presLayoutVars>
          <dgm:chMax val="1"/>
          <dgm:chPref val="1"/>
        </dgm:presLayoutVars>
      </dgm:prSet>
      <dgm:spPr/>
    </dgm:pt>
    <dgm:pt modelId="{DE8EA7B5-CFCF-405A-8BD5-8D8ACD05EAE9}" type="pres">
      <dgm:prSet presAssocID="{39071E19-FF13-4607-8919-EA535E6B095E}" presName="sibTrans" presStyleCnt="0"/>
      <dgm:spPr/>
    </dgm:pt>
    <dgm:pt modelId="{3DFDBFDF-63D5-4628-AD70-120A8A432F46}" type="pres">
      <dgm:prSet presAssocID="{23BEC793-1917-46E3-AAFE-26729A912AC9}" presName="compNode" presStyleCnt="0"/>
      <dgm:spPr/>
    </dgm:pt>
    <dgm:pt modelId="{DF5BC7B0-FCD3-4656-BD2B-AF9DFAB87D90}" type="pres">
      <dgm:prSet presAssocID="{23BEC793-1917-46E3-AAFE-26729A912AC9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F5619C10-C9E8-4CC5-B542-B37DA0517097}" type="pres">
      <dgm:prSet presAssocID="{23BEC793-1917-46E3-AAFE-26729A912AC9}" presName="spaceRect" presStyleCnt="0"/>
      <dgm:spPr/>
    </dgm:pt>
    <dgm:pt modelId="{0345D73E-4416-4647-B362-77F9B19D8852}" type="pres">
      <dgm:prSet presAssocID="{23BEC793-1917-46E3-AAFE-26729A912AC9}" presName="textRect" presStyleLbl="revTx" presStyleIdx="1" presStyleCnt="6">
        <dgm:presLayoutVars>
          <dgm:chMax val="1"/>
          <dgm:chPref val="1"/>
        </dgm:presLayoutVars>
      </dgm:prSet>
      <dgm:spPr/>
    </dgm:pt>
    <dgm:pt modelId="{AFC22E1C-52DC-4813-924C-B739FFEB0A47}" type="pres">
      <dgm:prSet presAssocID="{4EFD55E2-9039-4B76-B644-680600F790EC}" presName="sibTrans" presStyleCnt="0"/>
      <dgm:spPr/>
    </dgm:pt>
    <dgm:pt modelId="{1950947E-B909-47E8-9984-F300D0F2FB26}" type="pres">
      <dgm:prSet presAssocID="{7DADA5A9-46DE-4BEC-937A-9BBA417BFA9B}" presName="compNode" presStyleCnt="0"/>
      <dgm:spPr/>
    </dgm:pt>
    <dgm:pt modelId="{F02850F1-30E7-472B-865B-0749B0087DFD}" type="pres">
      <dgm:prSet presAssocID="{7DADA5A9-46DE-4BEC-937A-9BBA417BFA9B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se"/>
        </a:ext>
      </dgm:extLst>
    </dgm:pt>
    <dgm:pt modelId="{045B207B-AF72-4387-B940-18FD8A708993}" type="pres">
      <dgm:prSet presAssocID="{7DADA5A9-46DE-4BEC-937A-9BBA417BFA9B}" presName="spaceRect" presStyleCnt="0"/>
      <dgm:spPr/>
    </dgm:pt>
    <dgm:pt modelId="{63F46600-7A58-4ED2-9E13-58B201437DA9}" type="pres">
      <dgm:prSet presAssocID="{7DADA5A9-46DE-4BEC-937A-9BBA417BFA9B}" presName="textRect" presStyleLbl="revTx" presStyleIdx="2" presStyleCnt="6">
        <dgm:presLayoutVars>
          <dgm:chMax val="1"/>
          <dgm:chPref val="1"/>
        </dgm:presLayoutVars>
      </dgm:prSet>
      <dgm:spPr/>
    </dgm:pt>
    <dgm:pt modelId="{8D285D90-4301-4F86-B18B-A6C1600AD181}" type="pres">
      <dgm:prSet presAssocID="{C8B8AEAB-A4FB-43B8-8ED3-96F970E74F87}" presName="sibTrans" presStyleCnt="0"/>
      <dgm:spPr/>
    </dgm:pt>
    <dgm:pt modelId="{16A8E28A-33A3-44C5-8DAD-95B80C104A1F}" type="pres">
      <dgm:prSet presAssocID="{F0AE6967-50DF-49AC-9C3F-1C51B133CD36}" presName="compNode" presStyleCnt="0"/>
      <dgm:spPr/>
    </dgm:pt>
    <dgm:pt modelId="{B38F8291-EE30-4BA5-8688-589DB56C91C4}" type="pres">
      <dgm:prSet presAssocID="{F0AE6967-50DF-49AC-9C3F-1C51B133CD36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ck"/>
        </a:ext>
      </dgm:extLst>
    </dgm:pt>
    <dgm:pt modelId="{79933F96-BCB8-47A9-95A7-23E56957427A}" type="pres">
      <dgm:prSet presAssocID="{F0AE6967-50DF-49AC-9C3F-1C51B133CD36}" presName="spaceRect" presStyleCnt="0"/>
      <dgm:spPr/>
    </dgm:pt>
    <dgm:pt modelId="{395579AB-81D6-4C60-A18A-49A27E53049E}" type="pres">
      <dgm:prSet presAssocID="{F0AE6967-50DF-49AC-9C3F-1C51B133CD36}" presName="textRect" presStyleLbl="revTx" presStyleIdx="3" presStyleCnt="6">
        <dgm:presLayoutVars>
          <dgm:chMax val="1"/>
          <dgm:chPref val="1"/>
        </dgm:presLayoutVars>
      </dgm:prSet>
      <dgm:spPr/>
    </dgm:pt>
    <dgm:pt modelId="{F7FE3B12-7A95-4A0F-B9AC-8F4FDA241C56}" type="pres">
      <dgm:prSet presAssocID="{8234FD4D-55E5-4A7E-BED0-CDBA1EC6D688}" presName="sibTrans" presStyleCnt="0"/>
      <dgm:spPr/>
    </dgm:pt>
    <dgm:pt modelId="{0DD17BC5-0197-4F4A-9E31-7DDFF7830584}" type="pres">
      <dgm:prSet presAssocID="{FBB3F686-FB69-4EC0-AA5E-D400D82C6BA6}" presName="compNode" presStyleCnt="0"/>
      <dgm:spPr/>
    </dgm:pt>
    <dgm:pt modelId="{00B7E579-6DAE-4915-9E77-C8D6EA2B759F}" type="pres">
      <dgm:prSet presAssocID="{FBB3F686-FB69-4EC0-AA5E-D400D82C6BA6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333AAD7C-FE2D-4904-913F-602969355FA9}" type="pres">
      <dgm:prSet presAssocID="{FBB3F686-FB69-4EC0-AA5E-D400D82C6BA6}" presName="spaceRect" presStyleCnt="0"/>
      <dgm:spPr/>
    </dgm:pt>
    <dgm:pt modelId="{71753257-03C8-49F7-8DF2-0DA858D60350}" type="pres">
      <dgm:prSet presAssocID="{FBB3F686-FB69-4EC0-AA5E-D400D82C6BA6}" presName="textRect" presStyleLbl="revTx" presStyleIdx="4" presStyleCnt="6">
        <dgm:presLayoutVars>
          <dgm:chMax val="1"/>
          <dgm:chPref val="1"/>
        </dgm:presLayoutVars>
      </dgm:prSet>
      <dgm:spPr/>
    </dgm:pt>
    <dgm:pt modelId="{805E6EA5-6B47-4342-9CA4-DFF621D5B8FA}" type="pres">
      <dgm:prSet presAssocID="{C913BE70-F18A-49F5-8080-7C85F49ABDAB}" presName="sibTrans" presStyleCnt="0"/>
      <dgm:spPr/>
    </dgm:pt>
    <dgm:pt modelId="{2B429BB5-CFA5-45B7-ABA3-4175C15156DB}" type="pres">
      <dgm:prSet presAssocID="{EF36DCD9-F420-4460-A52E-FA6CA96823E9}" presName="compNode" presStyleCnt="0"/>
      <dgm:spPr/>
    </dgm:pt>
    <dgm:pt modelId="{F7DE468F-4B4E-4142-AE60-0EA82C0B54AF}" type="pres">
      <dgm:prSet presAssocID="{EF36DCD9-F420-4460-A52E-FA6CA96823E9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xponential Graph"/>
        </a:ext>
      </dgm:extLst>
    </dgm:pt>
    <dgm:pt modelId="{550A7852-E547-404B-BF9D-3CC4E2F85DE7}" type="pres">
      <dgm:prSet presAssocID="{EF36DCD9-F420-4460-A52E-FA6CA96823E9}" presName="spaceRect" presStyleCnt="0"/>
      <dgm:spPr/>
    </dgm:pt>
    <dgm:pt modelId="{677D88EC-980B-446D-884E-6A16F499F1F5}" type="pres">
      <dgm:prSet presAssocID="{EF36DCD9-F420-4460-A52E-FA6CA96823E9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5D098A0F-813C-4C5C-9216-B0851F9BF071}" type="presOf" srcId="{EF36DCD9-F420-4460-A52E-FA6CA96823E9}" destId="{677D88EC-980B-446D-884E-6A16F499F1F5}" srcOrd="0" destOrd="0" presId="urn:microsoft.com/office/officeart/2018/2/layout/IconLabelList"/>
    <dgm:cxn modelId="{C4BA541C-95B0-4992-A313-5BC49F70ABEC}" srcId="{A05EB848-6351-40CE-81BB-84A3203F8A77}" destId="{EF36DCD9-F420-4460-A52E-FA6CA96823E9}" srcOrd="5" destOrd="0" parTransId="{4ACEB8BF-2734-4935-9DC5-8F7743C4C5FF}" sibTransId="{0FB774A5-E3D7-48DF-B4A0-0E5A4C10142F}"/>
    <dgm:cxn modelId="{8971AA2A-0862-4491-9641-1DA11FF58FAF}" srcId="{A05EB848-6351-40CE-81BB-84A3203F8A77}" destId="{7DADA5A9-46DE-4BEC-937A-9BBA417BFA9B}" srcOrd="2" destOrd="0" parTransId="{40BB2371-E7D2-4D85-B4C2-FBD6481A62D8}" sibTransId="{C8B8AEAB-A4FB-43B8-8ED3-96F970E74F87}"/>
    <dgm:cxn modelId="{C8A53342-A1DD-48D2-85BE-15D30A1617E0}" srcId="{A05EB848-6351-40CE-81BB-84A3203F8A77}" destId="{FBB3F686-FB69-4EC0-AA5E-D400D82C6BA6}" srcOrd="4" destOrd="0" parTransId="{4FE7CBA9-5CBA-4EDC-ACFE-289919717AF9}" sibTransId="{C913BE70-F18A-49F5-8080-7C85F49ABDAB}"/>
    <dgm:cxn modelId="{F1B66665-6C64-4E0B-8DC6-F0C4B2FEB06C}" type="presOf" srcId="{72C3C7C7-FCC3-4592-8140-2CA06A8D42B0}" destId="{FA03EF87-472D-465A-AB78-689376A2F2F2}" srcOrd="0" destOrd="0" presId="urn:microsoft.com/office/officeart/2018/2/layout/IconLabelList"/>
    <dgm:cxn modelId="{0CA7E447-44B8-4CA1-B9D7-560716DB1F6E}" type="presOf" srcId="{A05EB848-6351-40CE-81BB-84A3203F8A77}" destId="{95B7BA2F-ADB2-49B6-9DAF-AD9ADF58771B}" srcOrd="0" destOrd="0" presId="urn:microsoft.com/office/officeart/2018/2/layout/IconLabelList"/>
    <dgm:cxn modelId="{83702A7F-1105-44B2-8096-0C1D3A42D964}" type="presOf" srcId="{F0AE6967-50DF-49AC-9C3F-1C51B133CD36}" destId="{395579AB-81D6-4C60-A18A-49A27E53049E}" srcOrd="0" destOrd="0" presId="urn:microsoft.com/office/officeart/2018/2/layout/IconLabelList"/>
    <dgm:cxn modelId="{CC534B82-BDB5-4A54-A85E-55F587CFCAEC}" type="presOf" srcId="{FBB3F686-FB69-4EC0-AA5E-D400D82C6BA6}" destId="{71753257-03C8-49F7-8DF2-0DA858D60350}" srcOrd="0" destOrd="0" presId="urn:microsoft.com/office/officeart/2018/2/layout/IconLabelList"/>
    <dgm:cxn modelId="{6BE9FC83-6E6B-4F76-B984-39B21E449BAB}" srcId="{A05EB848-6351-40CE-81BB-84A3203F8A77}" destId="{F0AE6967-50DF-49AC-9C3F-1C51B133CD36}" srcOrd="3" destOrd="0" parTransId="{F47AEFB1-0754-4686-B5D0-1CE10E477CE5}" sibTransId="{8234FD4D-55E5-4A7E-BED0-CDBA1EC6D688}"/>
    <dgm:cxn modelId="{80140B8C-845B-4165-B31D-F78D8A6EF11F}" srcId="{A05EB848-6351-40CE-81BB-84A3203F8A77}" destId="{72C3C7C7-FCC3-4592-8140-2CA06A8D42B0}" srcOrd="0" destOrd="0" parTransId="{F48D7B71-0685-4F67-A649-79E018E65161}" sibTransId="{39071E19-FF13-4607-8919-EA535E6B095E}"/>
    <dgm:cxn modelId="{6B2E5BAF-7B70-41C9-AA47-8F6B1CAF984A}" type="presOf" srcId="{7DADA5A9-46DE-4BEC-937A-9BBA417BFA9B}" destId="{63F46600-7A58-4ED2-9E13-58B201437DA9}" srcOrd="0" destOrd="0" presId="urn:microsoft.com/office/officeart/2018/2/layout/IconLabelList"/>
    <dgm:cxn modelId="{F6CC9FCC-B7D5-45EE-9292-DBC055B98DA7}" type="presOf" srcId="{23BEC793-1917-46E3-AAFE-26729A912AC9}" destId="{0345D73E-4416-4647-B362-77F9B19D8852}" srcOrd="0" destOrd="0" presId="urn:microsoft.com/office/officeart/2018/2/layout/IconLabelList"/>
    <dgm:cxn modelId="{5F094DF5-DB2D-4AAF-B8A7-8415E349F873}" srcId="{A05EB848-6351-40CE-81BB-84A3203F8A77}" destId="{23BEC793-1917-46E3-AAFE-26729A912AC9}" srcOrd="1" destOrd="0" parTransId="{B0B2FC91-CEE2-4EBE-AB0D-F862F498AAB4}" sibTransId="{4EFD55E2-9039-4B76-B644-680600F790EC}"/>
    <dgm:cxn modelId="{F1FDF200-5ACE-44E7-96DD-2ABBB24DABC2}" type="presParOf" srcId="{95B7BA2F-ADB2-49B6-9DAF-AD9ADF58771B}" destId="{E5B0A916-4D2F-43EC-9A45-08C005ED05D4}" srcOrd="0" destOrd="0" presId="urn:microsoft.com/office/officeart/2018/2/layout/IconLabelList"/>
    <dgm:cxn modelId="{D78DF877-7801-4D10-853C-11E69702191C}" type="presParOf" srcId="{E5B0A916-4D2F-43EC-9A45-08C005ED05D4}" destId="{EFD714D9-F587-4EB8-B2D4-7AEC242595AF}" srcOrd="0" destOrd="0" presId="urn:microsoft.com/office/officeart/2018/2/layout/IconLabelList"/>
    <dgm:cxn modelId="{CAB522BE-4D56-4FBC-B366-CF05DAD5C349}" type="presParOf" srcId="{E5B0A916-4D2F-43EC-9A45-08C005ED05D4}" destId="{AC834129-030E-45E7-98E6-1D00E062A8AD}" srcOrd="1" destOrd="0" presId="urn:microsoft.com/office/officeart/2018/2/layout/IconLabelList"/>
    <dgm:cxn modelId="{B44D5088-F06C-4C48-8C99-1FAD1758D864}" type="presParOf" srcId="{E5B0A916-4D2F-43EC-9A45-08C005ED05D4}" destId="{FA03EF87-472D-465A-AB78-689376A2F2F2}" srcOrd="2" destOrd="0" presId="urn:microsoft.com/office/officeart/2018/2/layout/IconLabelList"/>
    <dgm:cxn modelId="{AB924727-C242-4D59-858E-9C9492042FA8}" type="presParOf" srcId="{95B7BA2F-ADB2-49B6-9DAF-AD9ADF58771B}" destId="{DE8EA7B5-CFCF-405A-8BD5-8D8ACD05EAE9}" srcOrd="1" destOrd="0" presId="urn:microsoft.com/office/officeart/2018/2/layout/IconLabelList"/>
    <dgm:cxn modelId="{FDC05880-36B4-46E6-84FC-52356E94EDAA}" type="presParOf" srcId="{95B7BA2F-ADB2-49B6-9DAF-AD9ADF58771B}" destId="{3DFDBFDF-63D5-4628-AD70-120A8A432F46}" srcOrd="2" destOrd="0" presId="urn:microsoft.com/office/officeart/2018/2/layout/IconLabelList"/>
    <dgm:cxn modelId="{0FF9C1F2-17F6-4CCD-B0FE-71D0886A13F6}" type="presParOf" srcId="{3DFDBFDF-63D5-4628-AD70-120A8A432F46}" destId="{DF5BC7B0-FCD3-4656-BD2B-AF9DFAB87D90}" srcOrd="0" destOrd="0" presId="urn:microsoft.com/office/officeart/2018/2/layout/IconLabelList"/>
    <dgm:cxn modelId="{E324F2EF-9401-4397-A87A-54AD9F4C337F}" type="presParOf" srcId="{3DFDBFDF-63D5-4628-AD70-120A8A432F46}" destId="{F5619C10-C9E8-4CC5-B542-B37DA0517097}" srcOrd="1" destOrd="0" presId="urn:microsoft.com/office/officeart/2018/2/layout/IconLabelList"/>
    <dgm:cxn modelId="{D80AB4C9-027D-4541-B0AD-107782A9DBE9}" type="presParOf" srcId="{3DFDBFDF-63D5-4628-AD70-120A8A432F46}" destId="{0345D73E-4416-4647-B362-77F9B19D8852}" srcOrd="2" destOrd="0" presId="urn:microsoft.com/office/officeart/2018/2/layout/IconLabelList"/>
    <dgm:cxn modelId="{53AA02BB-4EE3-462C-BFC6-AE7BFB61E147}" type="presParOf" srcId="{95B7BA2F-ADB2-49B6-9DAF-AD9ADF58771B}" destId="{AFC22E1C-52DC-4813-924C-B739FFEB0A47}" srcOrd="3" destOrd="0" presId="urn:microsoft.com/office/officeart/2018/2/layout/IconLabelList"/>
    <dgm:cxn modelId="{98CB2265-28B3-4743-962C-85AD1FDF77C7}" type="presParOf" srcId="{95B7BA2F-ADB2-49B6-9DAF-AD9ADF58771B}" destId="{1950947E-B909-47E8-9984-F300D0F2FB26}" srcOrd="4" destOrd="0" presId="urn:microsoft.com/office/officeart/2018/2/layout/IconLabelList"/>
    <dgm:cxn modelId="{E0FC4B41-38B0-46B2-BDD5-3264702DB975}" type="presParOf" srcId="{1950947E-B909-47E8-9984-F300D0F2FB26}" destId="{F02850F1-30E7-472B-865B-0749B0087DFD}" srcOrd="0" destOrd="0" presId="urn:microsoft.com/office/officeart/2018/2/layout/IconLabelList"/>
    <dgm:cxn modelId="{0BF41A1F-C8E5-4D03-A9D0-ECEAD07496D2}" type="presParOf" srcId="{1950947E-B909-47E8-9984-F300D0F2FB26}" destId="{045B207B-AF72-4387-B940-18FD8A708993}" srcOrd="1" destOrd="0" presId="urn:microsoft.com/office/officeart/2018/2/layout/IconLabelList"/>
    <dgm:cxn modelId="{7F8727C0-F8D4-48D9-AD4A-D42BEE02822F}" type="presParOf" srcId="{1950947E-B909-47E8-9984-F300D0F2FB26}" destId="{63F46600-7A58-4ED2-9E13-58B201437DA9}" srcOrd="2" destOrd="0" presId="urn:microsoft.com/office/officeart/2018/2/layout/IconLabelList"/>
    <dgm:cxn modelId="{D390D3DD-B635-482A-B6A8-1C674DFB8904}" type="presParOf" srcId="{95B7BA2F-ADB2-49B6-9DAF-AD9ADF58771B}" destId="{8D285D90-4301-4F86-B18B-A6C1600AD181}" srcOrd="5" destOrd="0" presId="urn:microsoft.com/office/officeart/2018/2/layout/IconLabelList"/>
    <dgm:cxn modelId="{F5F4801D-9B6C-4C02-A0BF-3172B801B7B4}" type="presParOf" srcId="{95B7BA2F-ADB2-49B6-9DAF-AD9ADF58771B}" destId="{16A8E28A-33A3-44C5-8DAD-95B80C104A1F}" srcOrd="6" destOrd="0" presId="urn:microsoft.com/office/officeart/2018/2/layout/IconLabelList"/>
    <dgm:cxn modelId="{7E670E3D-E157-462C-8392-FC432505B748}" type="presParOf" srcId="{16A8E28A-33A3-44C5-8DAD-95B80C104A1F}" destId="{B38F8291-EE30-4BA5-8688-589DB56C91C4}" srcOrd="0" destOrd="0" presId="urn:microsoft.com/office/officeart/2018/2/layout/IconLabelList"/>
    <dgm:cxn modelId="{698BB5F3-1EFB-4369-83D2-5105C6594991}" type="presParOf" srcId="{16A8E28A-33A3-44C5-8DAD-95B80C104A1F}" destId="{79933F96-BCB8-47A9-95A7-23E56957427A}" srcOrd="1" destOrd="0" presId="urn:microsoft.com/office/officeart/2018/2/layout/IconLabelList"/>
    <dgm:cxn modelId="{766B864D-4AD2-4872-9F3F-41FD7EEA6B78}" type="presParOf" srcId="{16A8E28A-33A3-44C5-8DAD-95B80C104A1F}" destId="{395579AB-81D6-4C60-A18A-49A27E53049E}" srcOrd="2" destOrd="0" presId="urn:microsoft.com/office/officeart/2018/2/layout/IconLabelList"/>
    <dgm:cxn modelId="{F2328618-FEE1-43CF-BCBC-D63E68AD5BED}" type="presParOf" srcId="{95B7BA2F-ADB2-49B6-9DAF-AD9ADF58771B}" destId="{F7FE3B12-7A95-4A0F-B9AC-8F4FDA241C56}" srcOrd="7" destOrd="0" presId="urn:microsoft.com/office/officeart/2018/2/layout/IconLabelList"/>
    <dgm:cxn modelId="{CE70A45F-204C-4DC7-9AE9-E6E85992983D}" type="presParOf" srcId="{95B7BA2F-ADB2-49B6-9DAF-AD9ADF58771B}" destId="{0DD17BC5-0197-4F4A-9E31-7DDFF7830584}" srcOrd="8" destOrd="0" presId="urn:microsoft.com/office/officeart/2018/2/layout/IconLabelList"/>
    <dgm:cxn modelId="{80544554-D721-40C8-B3B7-9441A5BCCB12}" type="presParOf" srcId="{0DD17BC5-0197-4F4A-9E31-7DDFF7830584}" destId="{00B7E579-6DAE-4915-9E77-C8D6EA2B759F}" srcOrd="0" destOrd="0" presId="urn:microsoft.com/office/officeart/2018/2/layout/IconLabelList"/>
    <dgm:cxn modelId="{963B9070-3488-492B-A88F-51C7F4B69E88}" type="presParOf" srcId="{0DD17BC5-0197-4F4A-9E31-7DDFF7830584}" destId="{333AAD7C-FE2D-4904-913F-602969355FA9}" srcOrd="1" destOrd="0" presId="urn:microsoft.com/office/officeart/2018/2/layout/IconLabelList"/>
    <dgm:cxn modelId="{5BE50D43-A23B-4F52-BA8C-98C37E0A8E9B}" type="presParOf" srcId="{0DD17BC5-0197-4F4A-9E31-7DDFF7830584}" destId="{71753257-03C8-49F7-8DF2-0DA858D60350}" srcOrd="2" destOrd="0" presId="urn:microsoft.com/office/officeart/2018/2/layout/IconLabelList"/>
    <dgm:cxn modelId="{89C5E159-F89B-49BD-B900-C9475B705C5F}" type="presParOf" srcId="{95B7BA2F-ADB2-49B6-9DAF-AD9ADF58771B}" destId="{805E6EA5-6B47-4342-9CA4-DFF621D5B8FA}" srcOrd="9" destOrd="0" presId="urn:microsoft.com/office/officeart/2018/2/layout/IconLabelList"/>
    <dgm:cxn modelId="{2C425C8E-AC88-4466-8138-66BD4017EC00}" type="presParOf" srcId="{95B7BA2F-ADB2-49B6-9DAF-AD9ADF58771B}" destId="{2B429BB5-CFA5-45B7-ABA3-4175C15156DB}" srcOrd="10" destOrd="0" presId="urn:microsoft.com/office/officeart/2018/2/layout/IconLabelList"/>
    <dgm:cxn modelId="{8D494203-43EE-46BB-9379-C973ED8C6647}" type="presParOf" srcId="{2B429BB5-CFA5-45B7-ABA3-4175C15156DB}" destId="{F7DE468F-4B4E-4142-AE60-0EA82C0B54AF}" srcOrd="0" destOrd="0" presId="urn:microsoft.com/office/officeart/2018/2/layout/IconLabelList"/>
    <dgm:cxn modelId="{03290F4D-6B7D-4A8C-B6CB-87882E92B91B}" type="presParOf" srcId="{2B429BB5-CFA5-45B7-ABA3-4175C15156DB}" destId="{550A7852-E547-404B-BF9D-3CC4E2F85DE7}" srcOrd="1" destOrd="0" presId="urn:microsoft.com/office/officeart/2018/2/layout/IconLabelList"/>
    <dgm:cxn modelId="{1442B775-5216-4886-AED9-93AA1A5E1566}" type="presParOf" srcId="{2B429BB5-CFA5-45B7-ABA3-4175C15156DB}" destId="{677D88EC-980B-446D-884E-6A16F499F1F5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05EB848-6351-40CE-81BB-84A3203F8A77}" type="doc">
      <dgm:prSet loTypeId="urn:microsoft.com/office/officeart/2018/2/layout/IconLabelList" loCatId="icon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2C3C7C7-FCC3-4592-8140-2CA06A8D42B0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No code, low code</a:t>
          </a:r>
        </a:p>
      </dgm:t>
    </dgm:pt>
    <dgm:pt modelId="{F48D7B71-0685-4F67-A649-79E018E65161}" type="parTrans" cxnId="{80140B8C-845B-4165-B31D-F78D8A6EF11F}">
      <dgm:prSet/>
      <dgm:spPr/>
      <dgm:t>
        <a:bodyPr/>
        <a:lstStyle/>
        <a:p>
          <a:endParaRPr lang="en-US" sz="2400"/>
        </a:p>
      </dgm:t>
    </dgm:pt>
    <dgm:pt modelId="{39071E19-FF13-4607-8919-EA535E6B095E}" type="sibTrans" cxnId="{80140B8C-845B-4165-B31D-F78D8A6EF11F}">
      <dgm:prSet/>
      <dgm:spPr/>
      <dgm:t>
        <a:bodyPr/>
        <a:lstStyle/>
        <a:p>
          <a:endParaRPr lang="en-US" sz="2400"/>
        </a:p>
      </dgm:t>
    </dgm:pt>
    <dgm:pt modelId="{DBF269D1-9B21-4C6F-8AAC-D4C50630E790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Get started easily</a:t>
          </a:r>
          <a:endParaRPr lang="en-US" dirty="0">
            <a:solidFill>
              <a:schemeClr val="bg1"/>
            </a:solidFill>
          </a:endParaRPr>
        </a:p>
      </dgm:t>
    </dgm:pt>
    <dgm:pt modelId="{D59E1976-C309-49E8-BC08-CD18A9726467}" type="parTrans" cxnId="{356F1F96-2EC6-43B4-B347-61DEEFFA3D79}">
      <dgm:prSet/>
      <dgm:spPr/>
      <dgm:t>
        <a:bodyPr/>
        <a:lstStyle/>
        <a:p>
          <a:endParaRPr lang="nl-NL"/>
        </a:p>
      </dgm:t>
    </dgm:pt>
    <dgm:pt modelId="{05E3DC95-D83C-4BCF-95D7-4A3043A41FAD}" type="sibTrans" cxnId="{356F1F96-2EC6-43B4-B347-61DEEFFA3D79}">
      <dgm:prSet/>
      <dgm:spPr/>
      <dgm:t>
        <a:bodyPr/>
        <a:lstStyle/>
        <a:p>
          <a:endParaRPr lang="nl-NL"/>
        </a:p>
      </dgm:t>
    </dgm:pt>
    <dgm:pt modelId="{1BA68BDD-8AEB-4F0E-8385-E0E15B354C22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Citizen developers</a:t>
          </a:r>
          <a:endParaRPr lang="nl-NL" dirty="0">
            <a:solidFill>
              <a:schemeClr val="bg1"/>
            </a:solidFill>
          </a:endParaRPr>
        </a:p>
      </dgm:t>
    </dgm:pt>
    <dgm:pt modelId="{DBEEFCD2-B1B1-4FF1-94A3-E333B1324CE3}" type="parTrans" cxnId="{8BA74EC3-EF1A-4232-84E8-A5FDB77ABFB0}">
      <dgm:prSet/>
      <dgm:spPr/>
      <dgm:t>
        <a:bodyPr/>
        <a:lstStyle/>
        <a:p>
          <a:endParaRPr lang="nl-NL"/>
        </a:p>
      </dgm:t>
    </dgm:pt>
    <dgm:pt modelId="{1F2238CC-522B-4CC2-B2D8-7DB413B9FA1E}" type="sibTrans" cxnId="{8BA74EC3-EF1A-4232-84E8-A5FDB77ABFB0}">
      <dgm:prSet/>
      <dgm:spPr/>
      <dgm:t>
        <a:bodyPr/>
        <a:lstStyle/>
        <a:p>
          <a:endParaRPr lang="nl-NL"/>
        </a:p>
      </dgm:t>
    </dgm:pt>
    <dgm:pt modelId="{95B7BA2F-ADB2-49B6-9DAF-AD9ADF58771B}" type="pres">
      <dgm:prSet presAssocID="{A05EB848-6351-40CE-81BB-84A3203F8A77}" presName="root" presStyleCnt="0">
        <dgm:presLayoutVars>
          <dgm:dir/>
          <dgm:resizeHandles val="exact"/>
        </dgm:presLayoutVars>
      </dgm:prSet>
      <dgm:spPr/>
    </dgm:pt>
    <dgm:pt modelId="{E5B0A916-4D2F-43EC-9A45-08C005ED05D4}" type="pres">
      <dgm:prSet presAssocID="{72C3C7C7-FCC3-4592-8140-2CA06A8D42B0}" presName="compNode" presStyleCnt="0"/>
      <dgm:spPr/>
    </dgm:pt>
    <dgm:pt modelId="{EFD714D9-F587-4EB8-B2D4-7AEC242595AF}" type="pres">
      <dgm:prSet presAssocID="{72C3C7C7-FCC3-4592-8140-2CA06A8D42B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orkflow"/>
        </a:ext>
      </dgm:extLst>
    </dgm:pt>
    <dgm:pt modelId="{AC834129-030E-45E7-98E6-1D00E062A8AD}" type="pres">
      <dgm:prSet presAssocID="{72C3C7C7-FCC3-4592-8140-2CA06A8D42B0}" presName="spaceRect" presStyleCnt="0"/>
      <dgm:spPr/>
    </dgm:pt>
    <dgm:pt modelId="{FA03EF87-472D-465A-AB78-689376A2F2F2}" type="pres">
      <dgm:prSet presAssocID="{72C3C7C7-FCC3-4592-8140-2CA06A8D42B0}" presName="textRect" presStyleLbl="revTx" presStyleIdx="0" presStyleCnt="3">
        <dgm:presLayoutVars>
          <dgm:chMax val="1"/>
          <dgm:chPref val="1"/>
        </dgm:presLayoutVars>
      </dgm:prSet>
      <dgm:spPr/>
    </dgm:pt>
    <dgm:pt modelId="{DE8EA7B5-CFCF-405A-8BD5-8D8ACD05EAE9}" type="pres">
      <dgm:prSet presAssocID="{39071E19-FF13-4607-8919-EA535E6B095E}" presName="sibTrans" presStyleCnt="0"/>
      <dgm:spPr/>
    </dgm:pt>
    <dgm:pt modelId="{02F8496D-A1BD-429E-997B-F04DCD983514}" type="pres">
      <dgm:prSet presAssocID="{DBF269D1-9B21-4C6F-8AAC-D4C50630E790}" presName="compNode" presStyleCnt="0"/>
      <dgm:spPr/>
    </dgm:pt>
    <dgm:pt modelId="{7140C434-5BFA-48D4-A3CF-39708F649C32}" type="pres">
      <dgm:prSet presAssocID="{DBF269D1-9B21-4C6F-8AAC-D4C50630E79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F125E1E7-2640-47AD-8CDC-ABE105EC334E}" type="pres">
      <dgm:prSet presAssocID="{DBF269D1-9B21-4C6F-8AAC-D4C50630E790}" presName="spaceRect" presStyleCnt="0"/>
      <dgm:spPr/>
    </dgm:pt>
    <dgm:pt modelId="{43FA2F45-93C3-40C5-88CB-811136DE5224}" type="pres">
      <dgm:prSet presAssocID="{DBF269D1-9B21-4C6F-8AAC-D4C50630E790}" presName="textRect" presStyleLbl="revTx" presStyleIdx="1" presStyleCnt="3">
        <dgm:presLayoutVars>
          <dgm:chMax val="1"/>
          <dgm:chPref val="1"/>
        </dgm:presLayoutVars>
      </dgm:prSet>
      <dgm:spPr/>
    </dgm:pt>
    <dgm:pt modelId="{411CC45D-6395-4642-BE5A-032A25A5738C}" type="pres">
      <dgm:prSet presAssocID="{05E3DC95-D83C-4BCF-95D7-4A3043A41FAD}" presName="sibTrans" presStyleCnt="0"/>
      <dgm:spPr/>
    </dgm:pt>
    <dgm:pt modelId="{29145352-516E-41A3-822F-BEDA5CA89AF0}" type="pres">
      <dgm:prSet presAssocID="{1BA68BDD-8AEB-4F0E-8385-E0E15B354C22}" presName="compNode" presStyleCnt="0"/>
      <dgm:spPr/>
    </dgm:pt>
    <dgm:pt modelId="{C33C87FA-DEA6-42A2-9D1F-947078579489}" type="pres">
      <dgm:prSet presAssocID="{1BA68BDD-8AEB-4F0E-8385-E0E15B354C2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ardroom"/>
        </a:ext>
      </dgm:extLst>
    </dgm:pt>
    <dgm:pt modelId="{ADB99BBB-C910-4546-890F-26B342D4FD65}" type="pres">
      <dgm:prSet presAssocID="{1BA68BDD-8AEB-4F0E-8385-E0E15B354C22}" presName="spaceRect" presStyleCnt="0"/>
      <dgm:spPr/>
    </dgm:pt>
    <dgm:pt modelId="{53296EC5-0E3C-447E-BE5C-79402E87EE87}" type="pres">
      <dgm:prSet presAssocID="{1BA68BDD-8AEB-4F0E-8385-E0E15B354C2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F1B66665-6C64-4E0B-8DC6-F0C4B2FEB06C}" type="presOf" srcId="{72C3C7C7-FCC3-4592-8140-2CA06A8D42B0}" destId="{FA03EF87-472D-465A-AB78-689376A2F2F2}" srcOrd="0" destOrd="0" presId="urn:microsoft.com/office/officeart/2018/2/layout/IconLabelList"/>
    <dgm:cxn modelId="{0CA7E447-44B8-4CA1-B9D7-560716DB1F6E}" type="presOf" srcId="{A05EB848-6351-40CE-81BB-84A3203F8A77}" destId="{95B7BA2F-ADB2-49B6-9DAF-AD9ADF58771B}" srcOrd="0" destOrd="0" presId="urn:microsoft.com/office/officeart/2018/2/layout/IconLabelList"/>
    <dgm:cxn modelId="{A1758C76-F311-456E-B4E3-683F11A961D9}" type="presOf" srcId="{DBF269D1-9B21-4C6F-8AAC-D4C50630E790}" destId="{43FA2F45-93C3-40C5-88CB-811136DE5224}" srcOrd="0" destOrd="0" presId="urn:microsoft.com/office/officeart/2018/2/layout/IconLabelList"/>
    <dgm:cxn modelId="{80140B8C-845B-4165-B31D-F78D8A6EF11F}" srcId="{A05EB848-6351-40CE-81BB-84A3203F8A77}" destId="{72C3C7C7-FCC3-4592-8140-2CA06A8D42B0}" srcOrd="0" destOrd="0" parTransId="{F48D7B71-0685-4F67-A649-79E018E65161}" sibTransId="{39071E19-FF13-4607-8919-EA535E6B095E}"/>
    <dgm:cxn modelId="{356F1F96-2EC6-43B4-B347-61DEEFFA3D79}" srcId="{A05EB848-6351-40CE-81BB-84A3203F8A77}" destId="{DBF269D1-9B21-4C6F-8AAC-D4C50630E790}" srcOrd="1" destOrd="0" parTransId="{D59E1976-C309-49E8-BC08-CD18A9726467}" sibTransId="{05E3DC95-D83C-4BCF-95D7-4A3043A41FAD}"/>
    <dgm:cxn modelId="{8BA74EC3-EF1A-4232-84E8-A5FDB77ABFB0}" srcId="{A05EB848-6351-40CE-81BB-84A3203F8A77}" destId="{1BA68BDD-8AEB-4F0E-8385-E0E15B354C22}" srcOrd="2" destOrd="0" parTransId="{DBEEFCD2-B1B1-4FF1-94A3-E333B1324CE3}" sibTransId="{1F2238CC-522B-4CC2-B2D8-7DB413B9FA1E}"/>
    <dgm:cxn modelId="{5E9152CD-9020-45AC-8D02-6C461E05F44E}" type="presOf" srcId="{1BA68BDD-8AEB-4F0E-8385-E0E15B354C22}" destId="{53296EC5-0E3C-447E-BE5C-79402E87EE87}" srcOrd="0" destOrd="0" presId="urn:microsoft.com/office/officeart/2018/2/layout/IconLabelList"/>
    <dgm:cxn modelId="{F1FDF200-5ACE-44E7-96DD-2ABBB24DABC2}" type="presParOf" srcId="{95B7BA2F-ADB2-49B6-9DAF-AD9ADF58771B}" destId="{E5B0A916-4D2F-43EC-9A45-08C005ED05D4}" srcOrd="0" destOrd="0" presId="urn:microsoft.com/office/officeart/2018/2/layout/IconLabelList"/>
    <dgm:cxn modelId="{D78DF877-7801-4D10-853C-11E69702191C}" type="presParOf" srcId="{E5B0A916-4D2F-43EC-9A45-08C005ED05D4}" destId="{EFD714D9-F587-4EB8-B2D4-7AEC242595AF}" srcOrd="0" destOrd="0" presId="urn:microsoft.com/office/officeart/2018/2/layout/IconLabelList"/>
    <dgm:cxn modelId="{CAB522BE-4D56-4FBC-B366-CF05DAD5C349}" type="presParOf" srcId="{E5B0A916-4D2F-43EC-9A45-08C005ED05D4}" destId="{AC834129-030E-45E7-98E6-1D00E062A8AD}" srcOrd="1" destOrd="0" presId="urn:microsoft.com/office/officeart/2018/2/layout/IconLabelList"/>
    <dgm:cxn modelId="{B44D5088-F06C-4C48-8C99-1FAD1758D864}" type="presParOf" srcId="{E5B0A916-4D2F-43EC-9A45-08C005ED05D4}" destId="{FA03EF87-472D-465A-AB78-689376A2F2F2}" srcOrd="2" destOrd="0" presId="urn:microsoft.com/office/officeart/2018/2/layout/IconLabelList"/>
    <dgm:cxn modelId="{AB924727-C242-4D59-858E-9C9492042FA8}" type="presParOf" srcId="{95B7BA2F-ADB2-49B6-9DAF-AD9ADF58771B}" destId="{DE8EA7B5-CFCF-405A-8BD5-8D8ACD05EAE9}" srcOrd="1" destOrd="0" presId="urn:microsoft.com/office/officeart/2018/2/layout/IconLabelList"/>
    <dgm:cxn modelId="{3D363131-AAF2-4E4A-8035-5842365FEC52}" type="presParOf" srcId="{95B7BA2F-ADB2-49B6-9DAF-AD9ADF58771B}" destId="{02F8496D-A1BD-429E-997B-F04DCD983514}" srcOrd="2" destOrd="0" presId="urn:microsoft.com/office/officeart/2018/2/layout/IconLabelList"/>
    <dgm:cxn modelId="{E538B9E6-D37B-4328-A093-F9F8CA984992}" type="presParOf" srcId="{02F8496D-A1BD-429E-997B-F04DCD983514}" destId="{7140C434-5BFA-48D4-A3CF-39708F649C32}" srcOrd="0" destOrd="0" presId="urn:microsoft.com/office/officeart/2018/2/layout/IconLabelList"/>
    <dgm:cxn modelId="{E7BF1698-720B-4946-B33F-3C0898BF36CE}" type="presParOf" srcId="{02F8496D-A1BD-429E-997B-F04DCD983514}" destId="{F125E1E7-2640-47AD-8CDC-ABE105EC334E}" srcOrd="1" destOrd="0" presId="urn:microsoft.com/office/officeart/2018/2/layout/IconLabelList"/>
    <dgm:cxn modelId="{EBC3B61D-A8E4-4F9C-87EE-5DD3CDDF6227}" type="presParOf" srcId="{02F8496D-A1BD-429E-997B-F04DCD983514}" destId="{43FA2F45-93C3-40C5-88CB-811136DE5224}" srcOrd="2" destOrd="0" presId="urn:microsoft.com/office/officeart/2018/2/layout/IconLabelList"/>
    <dgm:cxn modelId="{E14F541B-2EC3-4E82-BEC2-816A9D7E36A1}" type="presParOf" srcId="{95B7BA2F-ADB2-49B6-9DAF-AD9ADF58771B}" destId="{411CC45D-6395-4642-BE5A-032A25A5738C}" srcOrd="3" destOrd="0" presId="urn:microsoft.com/office/officeart/2018/2/layout/IconLabelList"/>
    <dgm:cxn modelId="{9E63BDB0-5004-4A3A-83A5-CA87ECDA8C95}" type="presParOf" srcId="{95B7BA2F-ADB2-49B6-9DAF-AD9ADF58771B}" destId="{29145352-516E-41A3-822F-BEDA5CA89AF0}" srcOrd="4" destOrd="0" presId="urn:microsoft.com/office/officeart/2018/2/layout/IconLabelList"/>
    <dgm:cxn modelId="{7F31A029-04AC-414E-B7B4-2386C7EA4047}" type="presParOf" srcId="{29145352-516E-41A3-822F-BEDA5CA89AF0}" destId="{C33C87FA-DEA6-42A2-9D1F-947078579489}" srcOrd="0" destOrd="0" presId="urn:microsoft.com/office/officeart/2018/2/layout/IconLabelList"/>
    <dgm:cxn modelId="{991D184A-0237-49FB-AFE4-660BAB4D134B}" type="presParOf" srcId="{29145352-516E-41A3-822F-BEDA5CA89AF0}" destId="{ADB99BBB-C910-4546-890F-26B342D4FD65}" srcOrd="1" destOrd="0" presId="urn:microsoft.com/office/officeart/2018/2/layout/IconLabelList"/>
    <dgm:cxn modelId="{5E397969-5207-4889-94FA-47C7927C6660}" type="presParOf" srcId="{29145352-516E-41A3-822F-BEDA5CA89AF0}" destId="{53296EC5-0E3C-447E-BE5C-79402E87EE87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05EB848-6351-40CE-81BB-84A3203F8A77}" type="doc">
      <dgm:prSet loTypeId="urn:microsoft.com/office/officeart/2018/2/layout/IconLabelList" loCatId="icon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2C3C7C7-FCC3-4592-8140-2CA06A8D42B0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bg1"/>
              </a:solidFill>
            </a:rPr>
            <a:t>450+ connectors</a:t>
          </a:r>
        </a:p>
      </dgm:t>
    </dgm:pt>
    <dgm:pt modelId="{F48D7B71-0685-4F67-A649-79E018E65161}" type="parTrans" cxnId="{80140B8C-845B-4165-B31D-F78D8A6EF11F}">
      <dgm:prSet/>
      <dgm:spPr/>
      <dgm:t>
        <a:bodyPr/>
        <a:lstStyle/>
        <a:p>
          <a:endParaRPr lang="en-US" sz="2400"/>
        </a:p>
      </dgm:t>
    </dgm:pt>
    <dgm:pt modelId="{39071E19-FF13-4607-8919-EA535E6B095E}" type="sibTrans" cxnId="{80140B8C-845B-4165-B31D-F78D8A6EF11F}">
      <dgm:prSet/>
      <dgm:spPr/>
      <dgm:t>
        <a:bodyPr/>
        <a:lstStyle/>
        <a:p>
          <a:endParaRPr lang="en-US" sz="2400"/>
        </a:p>
      </dgm:t>
    </dgm:pt>
    <dgm:pt modelId="{BF803EEB-963F-4689-AD4C-C187A3B0CF8A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bg1"/>
              </a:solidFill>
            </a:rPr>
            <a:t>Approvals and conditions</a:t>
          </a:r>
        </a:p>
      </dgm:t>
    </dgm:pt>
    <dgm:pt modelId="{4F184938-EF4B-4FC6-8832-8364DCCAF462}" type="parTrans" cxnId="{F8F73F5E-4B94-4641-B36D-EB198A8C6BBE}">
      <dgm:prSet/>
      <dgm:spPr/>
      <dgm:t>
        <a:bodyPr/>
        <a:lstStyle/>
        <a:p>
          <a:endParaRPr lang="nl-NL"/>
        </a:p>
      </dgm:t>
    </dgm:pt>
    <dgm:pt modelId="{20F26B74-718E-4D54-A9B1-80C55CBB7D18}" type="sibTrans" cxnId="{F8F73F5E-4B94-4641-B36D-EB198A8C6BBE}">
      <dgm:prSet/>
      <dgm:spPr/>
      <dgm:t>
        <a:bodyPr/>
        <a:lstStyle/>
        <a:p>
          <a:endParaRPr lang="nl-NL"/>
        </a:p>
      </dgm:t>
    </dgm:pt>
    <dgm:pt modelId="{911B602B-0BB1-4E9F-8A63-0485F9A2807B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RPA capabilities</a:t>
          </a:r>
          <a:endParaRPr lang="nl-NL">
            <a:solidFill>
              <a:schemeClr val="bg1"/>
            </a:solidFill>
          </a:endParaRPr>
        </a:p>
      </dgm:t>
    </dgm:pt>
    <dgm:pt modelId="{D16BAD1F-1BA6-4829-A38E-A32682AC4DA4}" type="parTrans" cxnId="{EDA970CA-EC87-456C-A00C-E518E2B19E6F}">
      <dgm:prSet/>
      <dgm:spPr/>
      <dgm:t>
        <a:bodyPr/>
        <a:lstStyle/>
        <a:p>
          <a:endParaRPr lang="nl-NL"/>
        </a:p>
      </dgm:t>
    </dgm:pt>
    <dgm:pt modelId="{12DBB6FC-0CA6-4F9F-A622-D28DAF1E2B24}" type="sibTrans" cxnId="{EDA970CA-EC87-456C-A00C-E518E2B19E6F}">
      <dgm:prSet/>
      <dgm:spPr/>
      <dgm:t>
        <a:bodyPr/>
        <a:lstStyle/>
        <a:p>
          <a:endParaRPr lang="nl-NL"/>
        </a:p>
      </dgm:t>
    </dgm:pt>
    <dgm:pt modelId="{9DE39725-6E03-4313-898A-BE264E9EAFFC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bg1"/>
              </a:solidFill>
            </a:rPr>
            <a:t>On-premises connectivity</a:t>
          </a:r>
        </a:p>
      </dgm:t>
    </dgm:pt>
    <dgm:pt modelId="{3C53E682-7C8D-41CB-806A-22DF46D30411}" type="parTrans" cxnId="{330911EC-97BA-4F9F-AC1C-7598AD8FC25B}">
      <dgm:prSet/>
      <dgm:spPr/>
      <dgm:t>
        <a:bodyPr/>
        <a:lstStyle/>
        <a:p>
          <a:endParaRPr lang="nl-NL"/>
        </a:p>
      </dgm:t>
    </dgm:pt>
    <dgm:pt modelId="{8DD11DC6-8764-4C86-B135-33574BFCCCF7}" type="sibTrans" cxnId="{330911EC-97BA-4F9F-AC1C-7598AD8FC25B}">
      <dgm:prSet/>
      <dgm:spPr/>
      <dgm:t>
        <a:bodyPr/>
        <a:lstStyle/>
        <a:p>
          <a:endParaRPr lang="nl-NL"/>
        </a:p>
      </dgm:t>
    </dgm:pt>
    <dgm:pt modelId="{95B7BA2F-ADB2-49B6-9DAF-AD9ADF58771B}" type="pres">
      <dgm:prSet presAssocID="{A05EB848-6351-40CE-81BB-84A3203F8A77}" presName="root" presStyleCnt="0">
        <dgm:presLayoutVars>
          <dgm:dir/>
          <dgm:resizeHandles val="exact"/>
        </dgm:presLayoutVars>
      </dgm:prSet>
      <dgm:spPr/>
    </dgm:pt>
    <dgm:pt modelId="{E5B0A916-4D2F-43EC-9A45-08C005ED05D4}" type="pres">
      <dgm:prSet presAssocID="{72C3C7C7-FCC3-4592-8140-2CA06A8D42B0}" presName="compNode" presStyleCnt="0"/>
      <dgm:spPr/>
    </dgm:pt>
    <dgm:pt modelId="{EFD714D9-F587-4EB8-B2D4-7AEC242595AF}" type="pres">
      <dgm:prSet presAssocID="{72C3C7C7-FCC3-4592-8140-2CA06A8D42B0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nternet Of Things"/>
        </a:ext>
      </dgm:extLst>
    </dgm:pt>
    <dgm:pt modelId="{AC834129-030E-45E7-98E6-1D00E062A8AD}" type="pres">
      <dgm:prSet presAssocID="{72C3C7C7-FCC3-4592-8140-2CA06A8D42B0}" presName="spaceRect" presStyleCnt="0"/>
      <dgm:spPr/>
    </dgm:pt>
    <dgm:pt modelId="{FA03EF87-472D-465A-AB78-689376A2F2F2}" type="pres">
      <dgm:prSet presAssocID="{72C3C7C7-FCC3-4592-8140-2CA06A8D42B0}" presName="textRect" presStyleLbl="revTx" presStyleIdx="0" presStyleCnt="4">
        <dgm:presLayoutVars>
          <dgm:chMax val="1"/>
          <dgm:chPref val="1"/>
        </dgm:presLayoutVars>
      </dgm:prSet>
      <dgm:spPr/>
    </dgm:pt>
    <dgm:pt modelId="{DE8EA7B5-CFCF-405A-8BD5-8D8ACD05EAE9}" type="pres">
      <dgm:prSet presAssocID="{39071E19-FF13-4607-8919-EA535E6B095E}" presName="sibTrans" presStyleCnt="0"/>
      <dgm:spPr/>
    </dgm:pt>
    <dgm:pt modelId="{ED9A39C9-C503-45FD-B2A9-36A2ABF93D32}" type="pres">
      <dgm:prSet presAssocID="{BF803EEB-963F-4689-AD4C-C187A3B0CF8A}" presName="compNode" presStyleCnt="0"/>
      <dgm:spPr/>
    </dgm:pt>
    <dgm:pt modelId="{A47C7C8F-4A19-42E5-AC12-887784845E87}" type="pres">
      <dgm:prSet presAssocID="{BF803EEB-963F-4689-AD4C-C187A3B0CF8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list"/>
        </a:ext>
      </dgm:extLst>
    </dgm:pt>
    <dgm:pt modelId="{B2895142-BA8D-4493-9594-6F4911778424}" type="pres">
      <dgm:prSet presAssocID="{BF803EEB-963F-4689-AD4C-C187A3B0CF8A}" presName="spaceRect" presStyleCnt="0"/>
      <dgm:spPr/>
    </dgm:pt>
    <dgm:pt modelId="{ED5E52A7-AD12-4F43-B697-7E64EB9C45B0}" type="pres">
      <dgm:prSet presAssocID="{BF803EEB-963F-4689-AD4C-C187A3B0CF8A}" presName="textRect" presStyleLbl="revTx" presStyleIdx="1" presStyleCnt="4">
        <dgm:presLayoutVars>
          <dgm:chMax val="1"/>
          <dgm:chPref val="1"/>
        </dgm:presLayoutVars>
      </dgm:prSet>
      <dgm:spPr/>
    </dgm:pt>
    <dgm:pt modelId="{2D4AB181-7747-4DDA-983F-7EDE81FFED6F}" type="pres">
      <dgm:prSet presAssocID="{20F26B74-718E-4D54-A9B1-80C55CBB7D18}" presName="sibTrans" presStyleCnt="0"/>
      <dgm:spPr/>
    </dgm:pt>
    <dgm:pt modelId="{C4681411-96B0-4775-AADE-86EC289EEC74}" type="pres">
      <dgm:prSet presAssocID="{9DE39725-6E03-4313-898A-BE264E9EAFFC}" presName="compNode" presStyleCnt="0"/>
      <dgm:spPr/>
    </dgm:pt>
    <dgm:pt modelId="{298B8404-0F5F-4068-8DE2-7183AF4A9996}" type="pres">
      <dgm:prSet presAssocID="{9DE39725-6E03-4313-898A-BE264E9EAFF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load"/>
        </a:ext>
      </dgm:extLst>
    </dgm:pt>
    <dgm:pt modelId="{C34B7194-2112-4676-9F18-8546B7428C32}" type="pres">
      <dgm:prSet presAssocID="{9DE39725-6E03-4313-898A-BE264E9EAFFC}" presName="spaceRect" presStyleCnt="0"/>
      <dgm:spPr/>
    </dgm:pt>
    <dgm:pt modelId="{AB80A79B-4EF4-4D6F-A87F-81FEF6684DA0}" type="pres">
      <dgm:prSet presAssocID="{9DE39725-6E03-4313-898A-BE264E9EAFFC}" presName="textRect" presStyleLbl="revTx" presStyleIdx="2" presStyleCnt="4">
        <dgm:presLayoutVars>
          <dgm:chMax val="1"/>
          <dgm:chPref val="1"/>
        </dgm:presLayoutVars>
      </dgm:prSet>
      <dgm:spPr/>
    </dgm:pt>
    <dgm:pt modelId="{CB7D5A8F-A625-44A5-8A57-BACEC9876B55}" type="pres">
      <dgm:prSet presAssocID="{8DD11DC6-8764-4C86-B135-33574BFCCCF7}" presName="sibTrans" presStyleCnt="0"/>
      <dgm:spPr/>
    </dgm:pt>
    <dgm:pt modelId="{6F840F68-B78D-40BF-B52A-C2B83E373105}" type="pres">
      <dgm:prSet presAssocID="{911B602B-0BB1-4E9F-8A63-0485F9A2807B}" presName="compNode" presStyleCnt="0"/>
      <dgm:spPr/>
    </dgm:pt>
    <dgm:pt modelId="{C1DAC77E-0D4F-4A36-A572-46480E698F93}" type="pres">
      <dgm:prSet presAssocID="{911B602B-0BB1-4E9F-8A63-0485F9A2807B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C1BED97E-E1CA-4C6A-AD06-3EA6E29EC03B}" type="pres">
      <dgm:prSet presAssocID="{911B602B-0BB1-4E9F-8A63-0485F9A2807B}" presName="spaceRect" presStyleCnt="0"/>
      <dgm:spPr/>
    </dgm:pt>
    <dgm:pt modelId="{B9D7DE06-B763-41E1-AD3C-A8AA94C8A762}" type="pres">
      <dgm:prSet presAssocID="{911B602B-0BB1-4E9F-8A63-0485F9A2807B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BB3EBA27-2804-45C6-A4E5-25A1A4B4397C}" type="presOf" srcId="{BF803EEB-963F-4689-AD4C-C187A3B0CF8A}" destId="{ED5E52A7-AD12-4F43-B697-7E64EB9C45B0}" srcOrd="0" destOrd="0" presId="urn:microsoft.com/office/officeart/2018/2/layout/IconLabelList"/>
    <dgm:cxn modelId="{F8F73F5E-4B94-4641-B36D-EB198A8C6BBE}" srcId="{A05EB848-6351-40CE-81BB-84A3203F8A77}" destId="{BF803EEB-963F-4689-AD4C-C187A3B0CF8A}" srcOrd="1" destOrd="0" parTransId="{4F184938-EF4B-4FC6-8832-8364DCCAF462}" sibTransId="{20F26B74-718E-4D54-A9B1-80C55CBB7D18}"/>
    <dgm:cxn modelId="{F1B66665-6C64-4E0B-8DC6-F0C4B2FEB06C}" type="presOf" srcId="{72C3C7C7-FCC3-4592-8140-2CA06A8D42B0}" destId="{FA03EF87-472D-465A-AB78-689376A2F2F2}" srcOrd="0" destOrd="0" presId="urn:microsoft.com/office/officeart/2018/2/layout/IconLabelList"/>
    <dgm:cxn modelId="{0CA7E447-44B8-4CA1-B9D7-560716DB1F6E}" type="presOf" srcId="{A05EB848-6351-40CE-81BB-84A3203F8A77}" destId="{95B7BA2F-ADB2-49B6-9DAF-AD9ADF58771B}" srcOrd="0" destOrd="0" presId="urn:microsoft.com/office/officeart/2018/2/layout/IconLabelList"/>
    <dgm:cxn modelId="{DAD5DF7F-108E-44F9-9AB9-FE9E93EAAF99}" type="presOf" srcId="{911B602B-0BB1-4E9F-8A63-0485F9A2807B}" destId="{B9D7DE06-B763-41E1-AD3C-A8AA94C8A762}" srcOrd="0" destOrd="0" presId="urn:microsoft.com/office/officeart/2018/2/layout/IconLabelList"/>
    <dgm:cxn modelId="{80140B8C-845B-4165-B31D-F78D8A6EF11F}" srcId="{A05EB848-6351-40CE-81BB-84A3203F8A77}" destId="{72C3C7C7-FCC3-4592-8140-2CA06A8D42B0}" srcOrd="0" destOrd="0" parTransId="{F48D7B71-0685-4F67-A649-79E018E65161}" sibTransId="{39071E19-FF13-4607-8919-EA535E6B095E}"/>
    <dgm:cxn modelId="{11FA5FBA-AA68-4E14-B650-985C1410A65F}" type="presOf" srcId="{9DE39725-6E03-4313-898A-BE264E9EAFFC}" destId="{AB80A79B-4EF4-4D6F-A87F-81FEF6684DA0}" srcOrd="0" destOrd="0" presId="urn:microsoft.com/office/officeart/2018/2/layout/IconLabelList"/>
    <dgm:cxn modelId="{EDA970CA-EC87-456C-A00C-E518E2B19E6F}" srcId="{A05EB848-6351-40CE-81BB-84A3203F8A77}" destId="{911B602B-0BB1-4E9F-8A63-0485F9A2807B}" srcOrd="3" destOrd="0" parTransId="{D16BAD1F-1BA6-4829-A38E-A32682AC4DA4}" sibTransId="{12DBB6FC-0CA6-4F9F-A622-D28DAF1E2B24}"/>
    <dgm:cxn modelId="{330911EC-97BA-4F9F-AC1C-7598AD8FC25B}" srcId="{A05EB848-6351-40CE-81BB-84A3203F8A77}" destId="{9DE39725-6E03-4313-898A-BE264E9EAFFC}" srcOrd="2" destOrd="0" parTransId="{3C53E682-7C8D-41CB-806A-22DF46D30411}" sibTransId="{8DD11DC6-8764-4C86-B135-33574BFCCCF7}"/>
    <dgm:cxn modelId="{F1FDF200-5ACE-44E7-96DD-2ABBB24DABC2}" type="presParOf" srcId="{95B7BA2F-ADB2-49B6-9DAF-AD9ADF58771B}" destId="{E5B0A916-4D2F-43EC-9A45-08C005ED05D4}" srcOrd="0" destOrd="0" presId="urn:microsoft.com/office/officeart/2018/2/layout/IconLabelList"/>
    <dgm:cxn modelId="{D78DF877-7801-4D10-853C-11E69702191C}" type="presParOf" srcId="{E5B0A916-4D2F-43EC-9A45-08C005ED05D4}" destId="{EFD714D9-F587-4EB8-B2D4-7AEC242595AF}" srcOrd="0" destOrd="0" presId="urn:microsoft.com/office/officeart/2018/2/layout/IconLabelList"/>
    <dgm:cxn modelId="{CAB522BE-4D56-4FBC-B366-CF05DAD5C349}" type="presParOf" srcId="{E5B0A916-4D2F-43EC-9A45-08C005ED05D4}" destId="{AC834129-030E-45E7-98E6-1D00E062A8AD}" srcOrd="1" destOrd="0" presId="urn:microsoft.com/office/officeart/2018/2/layout/IconLabelList"/>
    <dgm:cxn modelId="{B44D5088-F06C-4C48-8C99-1FAD1758D864}" type="presParOf" srcId="{E5B0A916-4D2F-43EC-9A45-08C005ED05D4}" destId="{FA03EF87-472D-465A-AB78-689376A2F2F2}" srcOrd="2" destOrd="0" presId="urn:microsoft.com/office/officeart/2018/2/layout/IconLabelList"/>
    <dgm:cxn modelId="{AB924727-C242-4D59-858E-9C9492042FA8}" type="presParOf" srcId="{95B7BA2F-ADB2-49B6-9DAF-AD9ADF58771B}" destId="{DE8EA7B5-CFCF-405A-8BD5-8D8ACD05EAE9}" srcOrd="1" destOrd="0" presId="urn:microsoft.com/office/officeart/2018/2/layout/IconLabelList"/>
    <dgm:cxn modelId="{6193E304-7CBD-4CD9-85EE-E971FAEA78FF}" type="presParOf" srcId="{95B7BA2F-ADB2-49B6-9DAF-AD9ADF58771B}" destId="{ED9A39C9-C503-45FD-B2A9-36A2ABF93D32}" srcOrd="2" destOrd="0" presId="urn:microsoft.com/office/officeart/2018/2/layout/IconLabelList"/>
    <dgm:cxn modelId="{34ACE5CD-90EA-4533-ACF4-B2F6A4117F24}" type="presParOf" srcId="{ED9A39C9-C503-45FD-B2A9-36A2ABF93D32}" destId="{A47C7C8F-4A19-42E5-AC12-887784845E87}" srcOrd="0" destOrd="0" presId="urn:microsoft.com/office/officeart/2018/2/layout/IconLabelList"/>
    <dgm:cxn modelId="{3D583902-A917-47EA-BB09-8C88D922ADD8}" type="presParOf" srcId="{ED9A39C9-C503-45FD-B2A9-36A2ABF93D32}" destId="{B2895142-BA8D-4493-9594-6F4911778424}" srcOrd="1" destOrd="0" presId="urn:microsoft.com/office/officeart/2018/2/layout/IconLabelList"/>
    <dgm:cxn modelId="{642158E9-3E83-4D3D-B050-DAC1D80577E7}" type="presParOf" srcId="{ED9A39C9-C503-45FD-B2A9-36A2ABF93D32}" destId="{ED5E52A7-AD12-4F43-B697-7E64EB9C45B0}" srcOrd="2" destOrd="0" presId="urn:microsoft.com/office/officeart/2018/2/layout/IconLabelList"/>
    <dgm:cxn modelId="{5575C393-EA86-4AFD-9D68-AD4201AFCC4E}" type="presParOf" srcId="{95B7BA2F-ADB2-49B6-9DAF-AD9ADF58771B}" destId="{2D4AB181-7747-4DDA-983F-7EDE81FFED6F}" srcOrd="3" destOrd="0" presId="urn:microsoft.com/office/officeart/2018/2/layout/IconLabelList"/>
    <dgm:cxn modelId="{56A6A8CD-D385-4E7A-85B7-F85CF096F626}" type="presParOf" srcId="{95B7BA2F-ADB2-49B6-9DAF-AD9ADF58771B}" destId="{C4681411-96B0-4775-AADE-86EC289EEC74}" srcOrd="4" destOrd="0" presId="urn:microsoft.com/office/officeart/2018/2/layout/IconLabelList"/>
    <dgm:cxn modelId="{9D2A4E59-D7BA-426B-9D40-5F302AD4335E}" type="presParOf" srcId="{C4681411-96B0-4775-AADE-86EC289EEC74}" destId="{298B8404-0F5F-4068-8DE2-7183AF4A9996}" srcOrd="0" destOrd="0" presId="urn:microsoft.com/office/officeart/2018/2/layout/IconLabelList"/>
    <dgm:cxn modelId="{D03A8951-DD98-4800-9139-80513D9C933B}" type="presParOf" srcId="{C4681411-96B0-4775-AADE-86EC289EEC74}" destId="{C34B7194-2112-4676-9F18-8546B7428C32}" srcOrd="1" destOrd="0" presId="urn:microsoft.com/office/officeart/2018/2/layout/IconLabelList"/>
    <dgm:cxn modelId="{827F371E-F497-4DC9-A51B-C872D376D160}" type="presParOf" srcId="{C4681411-96B0-4775-AADE-86EC289EEC74}" destId="{AB80A79B-4EF4-4D6F-A87F-81FEF6684DA0}" srcOrd="2" destOrd="0" presId="urn:microsoft.com/office/officeart/2018/2/layout/IconLabelList"/>
    <dgm:cxn modelId="{C5B5E330-F3BE-4E08-A903-E09E81AEE0F3}" type="presParOf" srcId="{95B7BA2F-ADB2-49B6-9DAF-AD9ADF58771B}" destId="{CB7D5A8F-A625-44A5-8A57-BACEC9876B55}" srcOrd="5" destOrd="0" presId="urn:microsoft.com/office/officeart/2018/2/layout/IconLabelList"/>
    <dgm:cxn modelId="{C6BC81B6-A114-435B-9B44-00808C6C16C3}" type="presParOf" srcId="{95B7BA2F-ADB2-49B6-9DAF-AD9ADF58771B}" destId="{6F840F68-B78D-40BF-B52A-C2B83E373105}" srcOrd="6" destOrd="0" presId="urn:microsoft.com/office/officeart/2018/2/layout/IconLabelList"/>
    <dgm:cxn modelId="{5A4AFC04-06BF-4F74-96AE-C20048A7A838}" type="presParOf" srcId="{6F840F68-B78D-40BF-B52A-C2B83E373105}" destId="{C1DAC77E-0D4F-4A36-A572-46480E698F93}" srcOrd="0" destOrd="0" presId="urn:microsoft.com/office/officeart/2018/2/layout/IconLabelList"/>
    <dgm:cxn modelId="{74557F9B-3CAD-40A1-83C9-9EFA3A211E28}" type="presParOf" srcId="{6F840F68-B78D-40BF-B52A-C2B83E373105}" destId="{C1BED97E-E1CA-4C6A-AD06-3EA6E29EC03B}" srcOrd="1" destOrd="0" presId="urn:microsoft.com/office/officeart/2018/2/layout/IconLabelList"/>
    <dgm:cxn modelId="{B1652DFB-DA99-4654-8C22-71116033AB81}" type="presParOf" srcId="{6F840F68-B78D-40BF-B52A-C2B83E373105}" destId="{B9D7DE06-B763-41E1-AD3C-A8AA94C8A76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05EB848-6351-40CE-81BB-84A3203F8A77}" type="doc">
      <dgm:prSet loTypeId="urn:microsoft.com/office/officeart/2018/2/layout/IconLabelList" loCatId="icon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E1CFC1B-8D1C-41AE-8859-F5F47422D2D9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bg1"/>
              </a:solidFill>
            </a:rPr>
            <a:t>Windows and web applications</a:t>
          </a:r>
        </a:p>
      </dgm:t>
    </dgm:pt>
    <dgm:pt modelId="{B99523D6-2788-4B7E-9B86-66F2BAF43375}" type="parTrans" cxnId="{A0EC119D-9544-45AE-BA11-8884E610753F}">
      <dgm:prSet/>
      <dgm:spPr/>
      <dgm:t>
        <a:bodyPr/>
        <a:lstStyle/>
        <a:p>
          <a:endParaRPr lang="nl-NL"/>
        </a:p>
      </dgm:t>
    </dgm:pt>
    <dgm:pt modelId="{0BE17C7C-4069-4C7B-BDDA-80D67A65CF58}" type="sibTrans" cxnId="{A0EC119D-9544-45AE-BA11-8884E610753F}">
      <dgm:prSet/>
      <dgm:spPr/>
      <dgm:t>
        <a:bodyPr/>
        <a:lstStyle/>
        <a:p>
          <a:endParaRPr lang="nl-NL"/>
        </a:p>
      </dgm:t>
    </dgm:pt>
    <dgm:pt modelId="{6E1D0E7F-98FE-409F-B604-646656A510DC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Record user interface actions</a:t>
          </a:r>
          <a:endParaRPr lang="en-US" dirty="0">
            <a:solidFill>
              <a:schemeClr val="bg1"/>
            </a:solidFill>
          </a:endParaRPr>
        </a:p>
      </dgm:t>
    </dgm:pt>
    <dgm:pt modelId="{15214AAB-D358-4E6C-9A70-EC8DB5543B7F}" type="parTrans" cxnId="{D72CE78B-D1DB-40DB-9647-97660AF9F13B}">
      <dgm:prSet/>
      <dgm:spPr/>
      <dgm:t>
        <a:bodyPr/>
        <a:lstStyle/>
        <a:p>
          <a:endParaRPr lang="nl-NL"/>
        </a:p>
      </dgm:t>
    </dgm:pt>
    <dgm:pt modelId="{E1AAB2C6-16A4-4A39-9BDB-D6C4003C56AC}" type="sibTrans" cxnId="{D72CE78B-D1DB-40DB-9647-97660AF9F13B}">
      <dgm:prSet/>
      <dgm:spPr/>
      <dgm:t>
        <a:bodyPr/>
        <a:lstStyle/>
        <a:p>
          <a:endParaRPr lang="nl-NL"/>
        </a:p>
      </dgm:t>
    </dgm:pt>
    <dgm:pt modelId="{7CE521C6-63F8-4B02-AC89-4CFCFC678FFA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Test the recording</a:t>
          </a:r>
          <a:endParaRPr lang="en-US" dirty="0">
            <a:solidFill>
              <a:schemeClr val="bg1"/>
            </a:solidFill>
          </a:endParaRPr>
        </a:p>
      </dgm:t>
    </dgm:pt>
    <dgm:pt modelId="{248E8FF5-8448-4117-8159-56055661F166}" type="parTrans" cxnId="{6BE7287B-6A0D-49E7-A216-F1243C14203E}">
      <dgm:prSet/>
      <dgm:spPr/>
      <dgm:t>
        <a:bodyPr/>
        <a:lstStyle/>
        <a:p>
          <a:endParaRPr lang="nl-NL"/>
        </a:p>
      </dgm:t>
    </dgm:pt>
    <dgm:pt modelId="{245C2613-19CA-44D9-8F1B-5571A498C059}" type="sibTrans" cxnId="{6BE7287B-6A0D-49E7-A216-F1243C14203E}">
      <dgm:prSet/>
      <dgm:spPr/>
      <dgm:t>
        <a:bodyPr/>
        <a:lstStyle/>
        <a:p>
          <a:endParaRPr lang="nl-NL"/>
        </a:p>
      </dgm:t>
    </dgm:pt>
    <dgm:pt modelId="{6E4BF4DD-DE66-4AD6-ADBD-813B8F459500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Play back and monitor</a:t>
          </a:r>
          <a:endParaRPr lang="en-US" dirty="0">
            <a:solidFill>
              <a:schemeClr val="bg1"/>
            </a:solidFill>
          </a:endParaRPr>
        </a:p>
      </dgm:t>
    </dgm:pt>
    <dgm:pt modelId="{520075CD-A51D-41D9-AFBB-FF70E18292F6}" type="parTrans" cxnId="{A1404ADF-2074-4A06-A914-829E00425B4B}">
      <dgm:prSet/>
      <dgm:spPr/>
      <dgm:t>
        <a:bodyPr/>
        <a:lstStyle/>
        <a:p>
          <a:endParaRPr lang="nl-NL"/>
        </a:p>
      </dgm:t>
    </dgm:pt>
    <dgm:pt modelId="{D6DA3208-0DF6-4465-8EC6-8E27E8835D93}" type="sibTrans" cxnId="{A1404ADF-2074-4A06-A914-829E00425B4B}">
      <dgm:prSet/>
      <dgm:spPr/>
      <dgm:t>
        <a:bodyPr/>
        <a:lstStyle/>
        <a:p>
          <a:endParaRPr lang="nl-NL"/>
        </a:p>
      </dgm:t>
    </dgm:pt>
    <dgm:pt modelId="{BBD6F50A-6EE8-4CCA-BB58-FD92C78F99A1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bg1"/>
              </a:solidFill>
            </a:rPr>
            <a:t>Free with Windows 10</a:t>
          </a:r>
        </a:p>
      </dgm:t>
    </dgm:pt>
    <dgm:pt modelId="{F73962D7-1DA7-4DAE-80F1-23FFD5056B37}" type="parTrans" cxnId="{06467151-D082-4DE8-9786-6D4D2A065BA6}">
      <dgm:prSet/>
      <dgm:spPr/>
      <dgm:t>
        <a:bodyPr/>
        <a:lstStyle/>
        <a:p>
          <a:endParaRPr lang="nl-NL"/>
        </a:p>
      </dgm:t>
    </dgm:pt>
    <dgm:pt modelId="{4E77D28A-22DD-461C-8879-C05BEDF51B5E}" type="sibTrans" cxnId="{06467151-D082-4DE8-9786-6D4D2A065BA6}">
      <dgm:prSet/>
      <dgm:spPr/>
      <dgm:t>
        <a:bodyPr/>
        <a:lstStyle/>
        <a:p>
          <a:endParaRPr lang="nl-NL"/>
        </a:p>
      </dgm:t>
    </dgm:pt>
    <dgm:pt modelId="{95B7BA2F-ADB2-49B6-9DAF-AD9ADF58771B}" type="pres">
      <dgm:prSet presAssocID="{A05EB848-6351-40CE-81BB-84A3203F8A77}" presName="root" presStyleCnt="0">
        <dgm:presLayoutVars>
          <dgm:dir/>
          <dgm:resizeHandles val="exact"/>
        </dgm:presLayoutVars>
      </dgm:prSet>
      <dgm:spPr/>
    </dgm:pt>
    <dgm:pt modelId="{4204DC0B-493C-4A46-BAF2-07EF8C178FEC}" type="pres">
      <dgm:prSet presAssocID="{3E1CFC1B-8D1C-41AE-8859-F5F47422D2D9}" presName="compNode" presStyleCnt="0"/>
      <dgm:spPr/>
    </dgm:pt>
    <dgm:pt modelId="{4351312D-93F1-430E-9AED-50156995741B}" type="pres">
      <dgm:prSet presAssocID="{3E1CFC1B-8D1C-41AE-8859-F5F47422D2D9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ptop"/>
        </a:ext>
      </dgm:extLst>
    </dgm:pt>
    <dgm:pt modelId="{F0333F1B-C67E-4B6A-A069-217C7B8AF581}" type="pres">
      <dgm:prSet presAssocID="{3E1CFC1B-8D1C-41AE-8859-F5F47422D2D9}" presName="spaceRect" presStyleCnt="0"/>
      <dgm:spPr/>
    </dgm:pt>
    <dgm:pt modelId="{B1065C70-8311-4554-9D52-DD91447FF18E}" type="pres">
      <dgm:prSet presAssocID="{3E1CFC1B-8D1C-41AE-8859-F5F47422D2D9}" presName="textRect" presStyleLbl="revTx" presStyleIdx="0" presStyleCnt="5">
        <dgm:presLayoutVars>
          <dgm:chMax val="1"/>
          <dgm:chPref val="1"/>
        </dgm:presLayoutVars>
      </dgm:prSet>
      <dgm:spPr/>
    </dgm:pt>
    <dgm:pt modelId="{207EC12B-C523-4BED-B947-8CBF1826661A}" type="pres">
      <dgm:prSet presAssocID="{0BE17C7C-4069-4C7B-BDDA-80D67A65CF58}" presName="sibTrans" presStyleCnt="0"/>
      <dgm:spPr/>
    </dgm:pt>
    <dgm:pt modelId="{AD8D6ABC-7D23-4671-A175-FA3A4737C3B9}" type="pres">
      <dgm:prSet presAssocID="{6E1D0E7F-98FE-409F-B604-646656A510DC}" presName="compNode" presStyleCnt="0"/>
      <dgm:spPr/>
    </dgm:pt>
    <dgm:pt modelId="{A90B9B6A-26D0-4045-A64A-2CD31FF483A7}" type="pres">
      <dgm:prSet presAssocID="{6E1D0E7F-98FE-409F-B604-646656A510DC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deo camera"/>
        </a:ext>
      </dgm:extLst>
    </dgm:pt>
    <dgm:pt modelId="{81B0BC99-D49A-4C51-9094-BCA3B6085F3A}" type="pres">
      <dgm:prSet presAssocID="{6E1D0E7F-98FE-409F-B604-646656A510DC}" presName="spaceRect" presStyleCnt="0"/>
      <dgm:spPr/>
    </dgm:pt>
    <dgm:pt modelId="{881380B2-93DA-4CEB-AA9D-D4E5BE9270AC}" type="pres">
      <dgm:prSet presAssocID="{6E1D0E7F-98FE-409F-B604-646656A510DC}" presName="textRect" presStyleLbl="revTx" presStyleIdx="1" presStyleCnt="5">
        <dgm:presLayoutVars>
          <dgm:chMax val="1"/>
          <dgm:chPref val="1"/>
        </dgm:presLayoutVars>
      </dgm:prSet>
      <dgm:spPr/>
    </dgm:pt>
    <dgm:pt modelId="{568D85A9-6D0B-490D-B164-2F77988FEF54}" type="pres">
      <dgm:prSet presAssocID="{E1AAB2C6-16A4-4A39-9BDB-D6C4003C56AC}" presName="sibTrans" presStyleCnt="0"/>
      <dgm:spPr/>
    </dgm:pt>
    <dgm:pt modelId="{4E3082F9-1067-4343-ACC7-1FCDCDB67914}" type="pres">
      <dgm:prSet presAssocID="{7CE521C6-63F8-4B02-AC89-4CFCFC678FFA}" presName="compNode" presStyleCnt="0"/>
      <dgm:spPr/>
    </dgm:pt>
    <dgm:pt modelId="{CF05B951-1014-4C39-A940-477BC113F3DE}" type="pres">
      <dgm:prSet presAssocID="{7CE521C6-63F8-4B02-AC89-4CFCFC678FFA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ipboard Mixed"/>
        </a:ext>
      </dgm:extLst>
    </dgm:pt>
    <dgm:pt modelId="{3F3385CE-BD1E-4959-A3F5-00E222821514}" type="pres">
      <dgm:prSet presAssocID="{7CE521C6-63F8-4B02-AC89-4CFCFC678FFA}" presName="spaceRect" presStyleCnt="0"/>
      <dgm:spPr/>
    </dgm:pt>
    <dgm:pt modelId="{4C5DB436-7CF7-4D9E-941B-59DEB468CEB6}" type="pres">
      <dgm:prSet presAssocID="{7CE521C6-63F8-4B02-AC89-4CFCFC678FFA}" presName="textRect" presStyleLbl="revTx" presStyleIdx="2" presStyleCnt="5">
        <dgm:presLayoutVars>
          <dgm:chMax val="1"/>
          <dgm:chPref val="1"/>
        </dgm:presLayoutVars>
      </dgm:prSet>
      <dgm:spPr/>
    </dgm:pt>
    <dgm:pt modelId="{961DA4E9-9FBB-4612-BD0E-59EBC5F2C299}" type="pres">
      <dgm:prSet presAssocID="{245C2613-19CA-44D9-8F1B-5571A498C059}" presName="sibTrans" presStyleCnt="0"/>
      <dgm:spPr/>
    </dgm:pt>
    <dgm:pt modelId="{DEF49CA2-C3C3-429B-AF0B-27F5416E0435}" type="pres">
      <dgm:prSet presAssocID="{6E4BF4DD-DE66-4AD6-ADBD-813B8F459500}" presName="compNode" presStyleCnt="0"/>
      <dgm:spPr/>
    </dgm:pt>
    <dgm:pt modelId="{C1AF7ABC-47B6-4DE6-8A43-2C94CC75E15C}" type="pres">
      <dgm:prSet presAssocID="{6E4BF4DD-DE66-4AD6-ADBD-813B8F459500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media"/>
        </a:ext>
      </dgm:extLst>
    </dgm:pt>
    <dgm:pt modelId="{738730E1-941B-4FA8-BF74-F54B8DE4E8BE}" type="pres">
      <dgm:prSet presAssocID="{6E4BF4DD-DE66-4AD6-ADBD-813B8F459500}" presName="spaceRect" presStyleCnt="0"/>
      <dgm:spPr/>
    </dgm:pt>
    <dgm:pt modelId="{8600F402-3963-442B-9AA3-E3E9B8E5B6A3}" type="pres">
      <dgm:prSet presAssocID="{6E4BF4DD-DE66-4AD6-ADBD-813B8F459500}" presName="textRect" presStyleLbl="revTx" presStyleIdx="3" presStyleCnt="5">
        <dgm:presLayoutVars>
          <dgm:chMax val="1"/>
          <dgm:chPref val="1"/>
        </dgm:presLayoutVars>
      </dgm:prSet>
      <dgm:spPr/>
    </dgm:pt>
    <dgm:pt modelId="{151390A6-8059-4B98-8325-739E7C421F6F}" type="pres">
      <dgm:prSet presAssocID="{D6DA3208-0DF6-4465-8EC6-8E27E8835D93}" presName="sibTrans" presStyleCnt="0"/>
      <dgm:spPr/>
    </dgm:pt>
    <dgm:pt modelId="{86DF231B-22F6-4590-9474-017FED32ACB5}" type="pres">
      <dgm:prSet presAssocID="{BBD6F50A-6EE8-4CCA-BB58-FD92C78F99A1}" presName="compNode" presStyleCnt="0"/>
      <dgm:spPr/>
    </dgm:pt>
    <dgm:pt modelId="{276A3A1A-EE08-42F6-A655-A20D552A6F67}" type="pres">
      <dgm:prSet presAssocID="{BBD6F50A-6EE8-4CCA-BB58-FD92C78F99A1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ggy Bank with solid fill"/>
        </a:ext>
      </dgm:extLst>
    </dgm:pt>
    <dgm:pt modelId="{601730C7-61FB-4311-9D8B-ACDEBD7D82AE}" type="pres">
      <dgm:prSet presAssocID="{BBD6F50A-6EE8-4CCA-BB58-FD92C78F99A1}" presName="spaceRect" presStyleCnt="0"/>
      <dgm:spPr/>
    </dgm:pt>
    <dgm:pt modelId="{17C94C56-8B88-4F7F-B538-329E642BA1C6}" type="pres">
      <dgm:prSet presAssocID="{BBD6F50A-6EE8-4CCA-BB58-FD92C78F99A1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0CA7E447-44B8-4CA1-B9D7-560716DB1F6E}" type="presOf" srcId="{A05EB848-6351-40CE-81BB-84A3203F8A77}" destId="{95B7BA2F-ADB2-49B6-9DAF-AD9ADF58771B}" srcOrd="0" destOrd="0" presId="urn:microsoft.com/office/officeart/2018/2/layout/IconLabelList"/>
    <dgm:cxn modelId="{06467151-D082-4DE8-9786-6D4D2A065BA6}" srcId="{A05EB848-6351-40CE-81BB-84A3203F8A77}" destId="{BBD6F50A-6EE8-4CCA-BB58-FD92C78F99A1}" srcOrd="4" destOrd="0" parTransId="{F73962D7-1DA7-4DAE-80F1-23FFD5056B37}" sibTransId="{4E77D28A-22DD-461C-8879-C05BEDF51B5E}"/>
    <dgm:cxn modelId="{564DDB52-F353-4A45-8D61-16428B3C8E10}" type="presOf" srcId="{3E1CFC1B-8D1C-41AE-8859-F5F47422D2D9}" destId="{B1065C70-8311-4554-9D52-DD91447FF18E}" srcOrd="0" destOrd="0" presId="urn:microsoft.com/office/officeart/2018/2/layout/IconLabelList"/>
    <dgm:cxn modelId="{6BE7287B-6A0D-49E7-A216-F1243C14203E}" srcId="{A05EB848-6351-40CE-81BB-84A3203F8A77}" destId="{7CE521C6-63F8-4B02-AC89-4CFCFC678FFA}" srcOrd="2" destOrd="0" parTransId="{248E8FF5-8448-4117-8159-56055661F166}" sibTransId="{245C2613-19CA-44D9-8F1B-5571A498C059}"/>
    <dgm:cxn modelId="{D72CE78B-D1DB-40DB-9647-97660AF9F13B}" srcId="{A05EB848-6351-40CE-81BB-84A3203F8A77}" destId="{6E1D0E7F-98FE-409F-B604-646656A510DC}" srcOrd="1" destOrd="0" parTransId="{15214AAB-D358-4E6C-9A70-EC8DB5543B7F}" sibTransId="{E1AAB2C6-16A4-4A39-9BDB-D6C4003C56AC}"/>
    <dgm:cxn modelId="{A0EC119D-9544-45AE-BA11-8884E610753F}" srcId="{A05EB848-6351-40CE-81BB-84A3203F8A77}" destId="{3E1CFC1B-8D1C-41AE-8859-F5F47422D2D9}" srcOrd="0" destOrd="0" parTransId="{B99523D6-2788-4B7E-9B86-66F2BAF43375}" sibTransId="{0BE17C7C-4069-4C7B-BDDA-80D67A65CF58}"/>
    <dgm:cxn modelId="{391610D5-C371-4A5B-BE15-CA1D0F69F54F}" type="presOf" srcId="{BBD6F50A-6EE8-4CCA-BB58-FD92C78F99A1}" destId="{17C94C56-8B88-4F7F-B538-329E642BA1C6}" srcOrd="0" destOrd="0" presId="urn:microsoft.com/office/officeart/2018/2/layout/IconLabelList"/>
    <dgm:cxn modelId="{A1404ADF-2074-4A06-A914-829E00425B4B}" srcId="{A05EB848-6351-40CE-81BB-84A3203F8A77}" destId="{6E4BF4DD-DE66-4AD6-ADBD-813B8F459500}" srcOrd="3" destOrd="0" parTransId="{520075CD-A51D-41D9-AFBB-FF70E18292F6}" sibTransId="{D6DA3208-0DF6-4465-8EC6-8E27E8835D93}"/>
    <dgm:cxn modelId="{B0455FE4-1940-4541-BED5-7AFA5F06C950}" type="presOf" srcId="{6E1D0E7F-98FE-409F-B604-646656A510DC}" destId="{881380B2-93DA-4CEB-AA9D-D4E5BE9270AC}" srcOrd="0" destOrd="0" presId="urn:microsoft.com/office/officeart/2018/2/layout/IconLabelList"/>
    <dgm:cxn modelId="{47836EF2-1B3A-4B17-95A1-D389502FEA03}" type="presOf" srcId="{7CE521C6-63F8-4B02-AC89-4CFCFC678FFA}" destId="{4C5DB436-7CF7-4D9E-941B-59DEB468CEB6}" srcOrd="0" destOrd="0" presId="urn:microsoft.com/office/officeart/2018/2/layout/IconLabelList"/>
    <dgm:cxn modelId="{752329F3-BAC5-4D4C-BCE7-49274BE40A07}" type="presOf" srcId="{6E4BF4DD-DE66-4AD6-ADBD-813B8F459500}" destId="{8600F402-3963-442B-9AA3-E3E9B8E5B6A3}" srcOrd="0" destOrd="0" presId="urn:microsoft.com/office/officeart/2018/2/layout/IconLabelList"/>
    <dgm:cxn modelId="{9A923B98-9430-4E13-B47B-F3C0E652CED8}" type="presParOf" srcId="{95B7BA2F-ADB2-49B6-9DAF-AD9ADF58771B}" destId="{4204DC0B-493C-4A46-BAF2-07EF8C178FEC}" srcOrd="0" destOrd="0" presId="urn:microsoft.com/office/officeart/2018/2/layout/IconLabelList"/>
    <dgm:cxn modelId="{FD588708-F8BF-4E42-9201-CE23B1260087}" type="presParOf" srcId="{4204DC0B-493C-4A46-BAF2-07EF8C178FEC}" destId="{4351312D-93F1-430E-9AED-50156995741B}" srcOrd="0" destOrd="0" presId="urn:microsoft.com/office/officeart/2018/2/layout/IconLabelList"/>
    <dgm:cxn modelId="{CA67B454-EC2F-4735-B2D1-637465D581D7}" type="presParOf" srcId="{4204DC0B-493C-4A46-BAF2-07EF8C178FEC}" destId="{F0333F1B-C67E-4B6A-A069-217C7B8AF581}" srcOrd="1" destOrd="0" presId="urn:microsoft.com/office/officeart/2018/2/layout/IconLabelList"/>
    <dgm:cxn modelId="{A6E7BBDF-6040-4908-9430-0739FE1B1EBC}" type="presParOf" srcId="{4204DC0B-493C-4A46-BAF2-07EF8C178FEC}" destId="{B1065C70-8311-4554-9D52-DD91447FF18E}" srcOrd="2" destOrd="0" presId="urn:microsoft.com/office/officeart/2018/2/layout/IconLabelList"/>
    <dgm:cxn modelId="{E5330DC7-ADEF-48F9-AF00-CC511C1EEBD8}" type="presParOf" srcId="{95B7BA2F-ADB2-49B6-9DAF-AD9ADF58771B}" destId="{207EC12B-C523-4BED-B947-8CBF1826661A}" srcOrd="1" destOrd="0" presId="urn:microsoft.com/office/officeart/2018/2/layout/IconLabelList"/>
    <dgm:cxn modelId="{E430CBE6-7DB9-4754-BE00-C6D9BB87AEA8}" type="presParOf" srcId="{95B7BA2F-ADB2-49B6-9DAF-AD9ADF58771B}" destId="{AD8D6ABC-7D23-4671-A175-FA3A4737C3B9}" srcOrd="2" destOrd="0" presId="urn:microsoft.com/office/officeart/2018/2/layout/IconLabelList"/>
    <dgm:cxn modelId="{544156A9-4F90-40EA-8089-6E0358B9BBE5}" type="presParOf" srcId="{AD8D6ABC-7D23-4671-A175-FA3A4737C3B9}" destId="{A90B9B6A-26D0-4045-A64A-2CD31FF483A7}" srcOrd="0" destOrd="0" presId="urn:microsoft.com/office/officeart/2018/2/layout/IconLabelList"/>
    <dgm:cxn modelId="{04A5AC38-A997-45DD-9D59-BCAC6B93AFF3}" type="presParOf" srcId="{AD8D6ABC-7D23-4671-A175-FA3A4737C3B9}" destId="{81B0BC99-D49A-4C51-9094-BCA3B6085F3A}" srcOrd="1" destOrd="0" presId="urn:microsoft.com/office/officeart/2018/2/layout/IconLabelList"/>
    <dgm:cxn modelId="{1E7D4D9E-C1B5-4E6C-8182-2705826DD87A}" type="presParOf" srcId="{AD8D6ABC-7D23-4671-A175-FA3A4737C3B9}" destId="{881380B2-93DA-4CEB-AA9D-D4E5BE9270AC}" srcOrd="2" destOrd="0" presId="urn:microsoft.com/office/officeart/2018/2/layout/IconLabelList"/>
    <dgm:cxn modelId="{9A10F1DB-9524-4C84-AE4A-CE75F47CE81F}" type="presParOf" srcId="{95B7BA2F-ADB2-49B6-9DAF-AD9ADF58771B}" destId="{568D85A9-6D0B-490D-B164-2F77988FEF54}" srcOrd="3" destOrd="0" presId="urn:microsoft.com/office/officeart/2018/2/layout/IconLabelList"/>
    <dgm:cxn modelId="{10CB9F23-3604-4978-BEE2-DA835EF04398}" type="presParOf" srcId="{95B7BA2F-ADB2-49B6-9DAF-AD9ADF58771B}" destId="{4E3082F9-1067-4343-ACC7-1FCDCDB67914}" srcOrd="4" destOrd="0" presId="urn:microsoft.com/office/officeart/2018/2/layout/IconLabelList"/>
    <dgm:cxn modelId="{4FA81B0C-8035-4BE2-B000-0558638D26BD}" type="presParOf" srcId="{4E3082F9-1067-4343-ACC7-1FCDCDB67914}" destId="{CF05B951-1014-4C39-A940-477BC113F3DE}" srcOrd="0" destOrd="0" presId="urn:microsoft.com/office/officeart/2018/2/layout/IconLabelList"/>
    <dgm:cxn modelId="{7C479B1D-68E2-4668-97C0-9DD097D0C413}" type="presParOf" srcId="{4E3082F9-1067-4343-ACC7-1FCDCDB67914}" destId="{3F3385CE-BD1E-4959-A3F5-00E222821514}" srcOrd="1" destOrd="0" presId="urn:microsoft.com/office/officeart/2018/2/layout/IconLabelList"/>
    <dgm:cxn modelId="{A28C443D-FF4E-410E-A5DC-57065F7F7AA2}" type="presParOf" srcId="{4E3082F9-1067-4343-ACC7-1FCDCDB67914}" destId="{4C5DB436-7CF7-4D9E-941B-59DEB468CEB6}" srcOrd="2" destOrd="0" presId="urn:microsoft.com/office/officeart/2018/2/layout/IconLabelList"/>
    <dgm:cxn modelId="{293F8279-4A0B-4140-B50C-F7C67BB25A13}" type="presParOf" srcId="{95B7BA2F-ADB2-49B6-9DAF-AD9ADF58771B}" destId="{961DA4E9-9FBB-4612-BD0E-59EBC5F2C299}" srcOrd="5" destOrd="0" presId="urn:microsoft.com/office/officeart/2018/2/layout/IconLabelList"/>
    <dgm:cxn modelId="{576A49E3-74D9-47B4-B9BA-C7E41264C096}" type="presParOf" srcId="{95B7BA2F-ADB2-49B6-9DAF-AD9ADF58771B}" destId="{DEF49CA2-C3C3-429B-AF0B-27F5416E0435}" srcOrd="6" destOrd="0" presId="urn:microsoft.com/office/officeart/2018/2/layout/IconLabelList"/>
    <dgm:cxn modelId="{631DCE21-D5EA-45D7-8E9F-7740E19025F7}" type="presParOf" srcId="{DEF49CA2-C3C3-429B-AF0B-27F5416E0435}" destId="{C1AF7ABC-47B6-4DE6-8A43-2C94CC75E15C}" srcOrd="0" destOrd="0" presId="urn:microsoft.com/office/officeart/2018/2/layout/IconLabelList"/>
    <dgm:cxn modelId="{DD7EB5D6-A86E-49EA-8677-40A99F42D2FF}" type="presParOf" srcId="{DEF49CA2-C3C3-429B-AF0B-27F5416E0435}" destId="{738730E1-941B-4FA8-BF74-F54B8DE4E8BE}" srcOrd="1" destOrd="0" presId="urn:microsoft.com/office/officeart/2018/2/layout/IconLabelList"/>
    <dgm:cxn modelId="{304BFDD0-FAA5-4259-B49C-B91FE8098CC0}" type="presParOf" srcId="{DEF49CA2-C3C3-429B-AF0B-27F5416E0435}" destId="{8600F402-3963-442B-9AA3-E3E9B8E5B6A3}" srcOrd="2" destOrd="0" presId="urn:microsoft.com/office/officeart/2018/2/layout/IconLabelList"/>
    <dgm:cxn modelId="{52CB172B-56F3-45E9-B66E-3E0614D14FC9}" type="presParOf" srcId="{95B7BA2F-ADB2-49B6-9DAF-AD9ADF58771B}" destId="{151390A6-8059-4B98-8325-739E7C421F6F}" srcOrd="7" destOrd="0" presId="urn:microsoft.com/office/officeart/2018/2/layout/IconLabelList"/>
    <dgm:cxn modelId="{C61B8209-A5E7-4A0D-950A-EC874A5D1DA9}" type="presParOf" srcId="{95B7BA2F-ADB2-49B6-9DAF-AD9ADF58771B}" destId="{86DF231B-22F6-4590-9474-017FED32ACB5}" srcOrd="8" destOrd="0" presId="urn:microsoft.com/office/officeart/2018/2/layout/IconLabelList"/>
    <dgm:cxn modelId="{37B412FC-C2C0-4382-8F98-727CB56BDDE6}" type="presParOf" srcId="{86DF231B-22F6-4590-9474-017FED32ACB5}" destId="{276A3A1A-EE08-42F6-A655-A20D552A6F67}" srcOrd="0" destOrd="0" presId="urn:microsoft.com/office/officeart/2018/2/layout/IconLabelList"/>
    <dgm:cxn modelId="{8B4A28C2-B759-45F1-ADDA-32807598011C}" type="presParOf" srcId="{86DF231B-22F6-4590-9474-017FED32ACB5}" destId="{601730C7-61FB-4311-9D8B-ACDEBD7D82AE}" srcOrd="1" destOrd="0" presId="urn:microsoft.com/office/officeart/2018/2/layout/IconLabelList"/>
    <dgm:cxn modelId="{8BB9E54D-C8B0-4742-90ED-F35F4572B4EB}" type="presParOf" srcId="{86DF231B-22F6-4590-9474-017FED32ACB5}" destId="{17C94C56-8B88-4F7F-B538-329E642BA1C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05EB848-6351-40CE-81BB-84A3203F8A77}" type="doc">
      <dgm:prSet loTypeId="urn:microsoft.com/office/officeart/2018/2/layout/IconLabelList" loCatId="icon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2C3C7C7-FCC3-4592-8140-2CA06A8D42B0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Low-code development environment</a:t>
          </a:r>
          <a:endParaRPr lang="en-US">
            <a:solidFill>
              <a:schemeClr val="bg1"/>
            </a:solidFill>
          </a:endParaRPr>
        </a:p>
      </dgm:t>
    </dgm:pt>
    <dgm:pt modelId="{F48D7B71-0685-4F67-A649-79E018E65161}" type="parTrans" cxnId="{80140B8C-845B-4165-B31D-F78D8A6EF11F}">
      <dgm:prSet/>
      <dgm:spPr/>
      <dgm:t>
        <a:bodyPr/>
        <a:lstStyle/>
        <a:p>
          <a:endParaRPr lang="en-US" sz="2400"/>
        </a:p>
      </dgm:t>
    </dgm:pt>
    <dgm:pt modelId="{39071E19-FF13-4607-8919-EA535E6B095E}" type="sibTrans" cxnId="{80140B8C-845B-4165-B31D-F78D8A6EF11F}">
      <dgm:prSet/>
      <dgm:spPr/>
      <dgm:t>
        <a:bodyPr/>
        <a:lstStyle/>
        <a:p>
          <a:endParaRPr lang="en-US" sz="2400"/>
        </a:p>
      </dgm:t>
    </dgm:pt>
    <dgm:pt modelId="{860165B6-6659-4E37-9392-7891049190E9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Parallel execution and multi-tasking </a:t>
          </a:r>
        </a:p>
      </dgm:t>
    </dgm:pt>
    <dgm:pt modelId="{8509BE23-0C0E-46AB-8379-DD5715FAF09B}" type="parTrans" cxnId="{23E9F7E2-72F6-45BF-B6E8-779C2BF3D1EC}">
      <dgm:prSet/>
      <dgm:spPr/>
      <dgm:t>
        <a:bodyPr/>
        <a:lstStyle/>
        <a:p>
          <a:endParaRPr lang="nl-NL"/>
        </a:p>
      </dgm:t>
    </dgm:pt>
    <dgm:pt modelId="{EFAB675E-5D9D-480E-A70B-E7DAD94C192F}" type="sibTrans" cxnId="{23E9F7E2-72F6-45BF-B6E8-779C2BF3D1EC}">
      <dgm:prSet/>
      <dgm:spPr/>
      <dgm:t>
        <a:bodyPr/>
        <a:lstStyle/>
        <a:p>
          <a:endParaRPr lang="nl-NL"/>
        </a:p>
      </dgm:t>
    </dgm:pt>
    <dgm:pt modelId="{D2C63686-A49D-4370-9F30-3EFA35CB2F49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Integrated with Power Automate cloud service</a:t>
          </a:r>
        </a:p>
      </dgm:t>
    </dgm:pt>
    <dgm:pt modelId="{3D10C9D2-5CD2-4F49-A925-21D1F685560C}" type="parTrans" cxnId="{8C87346C-DB4D-46B7-B16A-AD549354F205}">
      <dgm:prSet/>
      <dgm:spPr/>
      <dgm:t>
        <a:bodyPr/>
        <a:lstStyle/>
        <a:p>
          <a:endParaRPr lang="nl-NL"/>
        </a:p>
      </dgm:t>
    </dgm:pt>
    <dgm:pt modelId="{9BD8332E-F2C7-4B07-A41F-ED5397935DE3}" type="sibTrans" cxnId="{8C87346C-DB4D-46B7-B16A-AD549354F205}">
      <dgm:prSet/>
      <dgm:spPr/>
      <dgm:t>
        <a:bodyPr/>
        <a:lstStyle/>
        <a:p>
          <a:endParaRPr lang="nl-NL"/>
        </a:p>
      </dgm:t>
    </dgm:pt>
    <dgm:pt modelId="{FA4CF6BF-7DB2-4BED-B6D5-D8946464783F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Exception handling to enable automation of complex cases</a:t>
          </a:r>
        </a:p>
      </dgm:t>
    </dgm:pt>
    <dgm:pt modelId="{864439F2-6D62-407C-AA5E-F46292B0C7BD}" type="parTrans" cxnId="{2ED4C7E4-046A-43D7-AFAE-68752E27DAFD}">
      <dgm:prSet/>
      <dgm:spPr/>
      <dgm:t>
        <a:bodyPr/>
        <a:lstStyle/>
        <a:p>
          <a:endParaRPr lang="nl-NL"/>
        </a:p>
      </dgm:t>
    </dgm:pt>
    <dgm:pt modelId="{B0AA0EFA-154A-4CFF-9067-C118200C8561}" type="sibTrans" cxnId="{2ED4C7E4-046A-43D7-AFAE-68752E27DAFD}">
      <dgm:prSet/>
      <dgm:spPr/>
      <dgm:t>
        <a:bodyPr/>
        <a:lstStyle/>
        <a:p>
          <a:endParaRPr lang="nl-NL"/>
        </a:p>
      </dgm:t>
    </dgm:pt>
    <dgm:pt modelId="{95B7BA2F-ADB2-49B6-9DAF-AD9ADF58771B}" type="pres">
      <dgm:prSet presAssocID="{A05EB848-6351-40CE-81BB-84A3203F8A77}" presName="root" presStyleCnt="0">
        <dgm:presLayoutVars>
          <dgm:dir/>
          <dgm:resizeHandles val="exact"/>
        </dgm:presLayoutVars>
      </dgm:prSet>
      <dgm:spPr/>
    </dgm:pt>
    <dgm:pt modelId="{E5B0A916-4D2F-43EC-9A45-08C005ED05D4}" type="pres">
      <dgm:prSet presAssocID="{72C3C7C7-FCC3-4592-8140-2CA06A8D42B0}" presName="compNode" presStyleCnt="0"/>
      <dgm:spPr/>
    </dgm:pt>
    <dgm:pt modelId="{EFD714D9-F587-4EB8-B2D4-7AEC242595AF}" type="pres">
      <dgm:prSet presAssocID="{72C3C7C7-FCC3-4592-8140-2CA06A8D42B0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AC834129-030E-45E7-98E6-1D00E062A8AD}" type="pres">
      <dgm:prSet presAssocID="{72C3C7C7-FCC3-4592-8140-2CA06A8D42B0}" presName="spaceRect" presStyleCnt="0"/>
      <dgm:spPr/>
    </dgm:pt>
    <dgm:pt modelId="{FA03EF87-472D-465A-AB78-689376A2F2F2}" type="pres">
      <dgm:prSet presAssocID="{72C3C7C7-FCC3-4592-8140-2CA06A8D42B0}" presName="textRect" presStyleLbl="revTx" presStyleIdx="0" presStyleCnt="4">
        <dgm:presLayoutVars>
          <dgm:chMax val="1"/>
          <dgm:chPref val="1"/>
        </dgm:presLayoutVars>
      </dgm:prSet>
      <dgm:spPr/>
    </dgm:pt>
    <dgm:pt modelId="{DE8EA7B5-CFCF-405A-8BD5-8D8ACD05EAE9}" type="pres">
      <dgm:prSet presAssocID="{39071E19-FF13-4607-8919-EA535E6B095E}" presName="sibTrans" presStyleCnt="0"/>
      <dgm:spPr/>
    </dgm:pt>
    <dgm:pt modelId="{70FF8DE9-4E5C-4652-B776-50ACA546972A}" type="pres">
      <dgm:prSet presAssocID="{860165B6-6659-4E37-9392-7891049190E9}" presName="compNode" presStyleCnt="0"/>
      <dgm:spPr/>
    </dgm:pt>
    <dgm:pt modelId="{B0737D27-1941-4689-B741-24E44B35B3D8}" type="pres">
      <dgm:prSet presAssocID="{860165B6-6659-4E37-9392-7891049190E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E54BE079-8058-4B28-B560-941F6A77C070}" type="pres">
      <dgm:prSet presAssocID="{860165B6-6659-4E37-9392-7891049190E9}" presName="spaceRect" presStyleCnt="0"/>
      <dgm:spPr/>
    </dgm:pt>
    <dgm:pt modelId="{48F5F5EC-09DB-408A-B01F-B420F72C6C38}" type="pres">
      <dgm:prSet presAssocID="{860165B6-6659-4E37-9392-7891049190E9}" presName="textRect" presStyleLbl="revTx" presStyleIdx="1" presStyleCnt="4">
        <dgm:presLayoutVars>
          <dgm:chMax val="1"/>
          <dgm:chPref val="1"/>
        </dgm:presLayoutVars>
      </dgm:prSet>
      <dgm:spPr/>
    </dgm:pt>
    <dgm:pt modelId="{BE8323A8-1BE6-4FD6-AFCB-B9E517EDEB8F}" type="pres">
      <dgm:prSet presAssocID="{EFAB675E-5D9D-480E-A70B-E7DAD94C192F}" presName="sibTrans" presStyleCnt="0"/>
      <dgm:spPr/>
    </dgm:pt>
    <dgm:pt modelId="{866CE33E-38A8-49EB-9870-8EBCED0EE99B}" type="pres">
      <dgm:prSet presAssocID="{D2C63686-A49D-4370-9F30-3EFA35CB2F49}" presName="compNode" presStyleCnt="0"/>
      <dgm:spPr/>
    </dgm:pt>
    <dgm:pt modelId="{65F15807-6DFD-4729-8C31-4B05B7066BD2}" type="pres">
      <dgm:prSet presAssocID="{D2C63686-A49D-4370-9F30-3EFA35CB2F4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yncing Cloud"/>
        </a:ext>
      </dgm:extLst>
    </dgm:pt>
    <dgm:pt modelId="{6C26AB14-F957-49A5-959E-66F8B9C91BC1}" type="pres">
      <dgm:prSet presAssocID="{D2C63686-A49D-4370-9F30-3EFA35CB2F49}" presName="spaceRect" presStyleCnt="0"/>
      <dgm:spPr/>
    </dgm:pt>
    <dgm:pt modelId="{40B0E9CE-A984-433A-A135-215C58872650}" type="pres">
      <dgm:prSet presAssocID="{D2C63686-A49D-4370-9F30-3EFA35CB2F49}" presName="textRect" presStyleLbl="revTx" presStyleIdx="2" presStyleCnt="4">
        <dgm:presLayoutVars>
          <dgm:chMax val="1"/>
          <dgm:chPref val="1"/>
        </dgm:presLayoutVars>
      </dgm:prSet>
      <dgm:spPr/>
    </dgm:pt>
    <dgm:pt modelId="{B14FC495-3107-4F8B-B123-D6720A05F45D}" type="pres">
      <dgm:prSet presAssocID="{9BD8332E-F2C7-4B07-A41F-ED5397935DE3}" presName="sibTrans" presStyleCnt="0"/>
      <dgm:spPr/>
    </dgm:pt>
    <dgm:pt modelId="{1A43C1FB-51EA-4A0A-A443-95E93FCAA4BA}" type="pres">
      <dgm:prSet presAssocID="{FA4CF6BF-7DB2-4BED-B6D5-D8946464783F}" presName="compNode" presStyleCnt="0"/>
      <dgm:spPr/>
    </dgm:pt>
    <dgm:pt modelId="{5C928F05-D292-48CB-8F41-7EE41D108070}" type="pres">
      <dgm:prSet presAssocID="{FA4CF6BF-7DB2-4BED-B6D5-D8946464783F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se"/>
        </a:ext>
      </dgm:extLst>
    </dgm:pt>
    <dgm:pt modelId="{130913CC-CDCE-4E6A-8879-9640A2FD6A35}" type="pres">
      <dgm:prSet presAssocID="{FA4CF6BF-7DB2-4BED-B6D5-D8946464783F}" presName="spaceRect" presStyleCnt="0"/>
      <dgm:spPr/>
    </dgm:pt>
    <dgm:pt modelId="{D011897C-4CA2-46E4-AAF8-1A6795C234CC}" type="pres">
      <dgm:prSet presAssocID="{FA4CF6BF-7DB2-4BED-B6D5-D8946464783F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43EDD138-D50C-4F0A-A0C1-BE330945E022}" type="presOf" srcId="{D2C63686-A49D-4370-9F30-3EFA35CB2F49}" destId="{40B0E9CE-A984-433A-A135-215C58872650}" srcOrd="0" destOrd="0" presId="urn:microsoft.com/office/officeart/2018/2/layout/IconLabelList"/>
    <dgm:cxn modelId="{F1B66665-6C64-4E0B-8DC6-F0C4B2FEB06C}" type="presOf" srcId="{72C3C7C7-FCC3-4592-8140-2CA06A8D42B0}" destId="{FA03EF87-472D-465A-AB78-689376A2F2F2}" srcOrd="0" destOrd="0" presId="urn:microsoft.com/office/officeart/2018/2/layout/IconLabelList"/>
    <dgm:cxn modelId="{0CA7E447-44B8-4CA1-B9D7-560716DB1F6E}" type="presOf" srcId="{A05EB848-6351-40CE-81BB-84A3203F8A77}" destId="{95B7BA2F-ADB2-49B6-9DAF-AD9ADF58771B}" srcOrd="0" destOrd="0" presId="urn:microsoft.com/office/officeart/2018/2/layout/IconLabelList"/>
    <dgm:cxn modelId="{8C87346C-DB4D-46B7-B16A-AD549354F205}" srcId="{A05EB848-6351-40CE-81BB-84A3203F8A77}" destId="{D2C63686-A49D-4370-9F30-3EFA35CB2F49}" srcOrd="2" destOrd="0" parTransId="{3D10C9D2-5CD2-4F49-A925-21D1F685560C}" sibTransId="{9BD8332E-F2C7-4B07-A41F-ED5397935DE3}"/>
    <dgm:cxn modelId="{0363F252-C95E-4844-ACCB-5E0D9B761F3C}" type="presOf" srcId="{FA4CF6BF-7DB2-4BED-B6D5-D8946464783F}" destId="{D011897C-4CA2-46E4-AAF8-1A6795C234CC}" srcOrd="0" destOrd="0" presId="urn:microsoft.com/office/officeart/2018/2/layout/IconLabelList"/>
    <dgm:cxn modelId="{08E4397F-C71F-4D17-B51B-113C16E91405}" type="presOf" srcId="{860165B6-6659-4E37-9392-7891049190E9}" destId="{48F5F5EC-09DB-408A-B01F-B420F72C6C38}" srcOrd="0" destOrd="0" presId="urn:microsoft.com/office/officeart/2018/2/layout/IconLabelList"/>
    <dgm:cxn modelId="{80140B8C-845B-4165-B31D-F78D8A6EF11F}" srcId="{A05EB848-6351-40CE-81BB-84A3203F8A77}" destId="{72C3C7C7-FCC3-4592-8140-2CA06A8D42B0}" srcOrd="0" destOrd="0" parTransId="{F48D7B71-0685-4F67-A649-79E018E65161}" sibTransId="{39071E19-FF13-4607-8919-EA535E6B095E}"/>
    <dgm:cxn modelId="{23E9F7E2-72F6-45BF-B6E8-779C2BF3D1EC}" srcId="{A05EB848-6351-40CE-81BB-84A3203F8A77}" destId="{860165B6-6659-4E37-9392-7891049190E9}" srcOrd="1" destOrd="0" parTransId="{8509BE23-0C0E-46AB-8379-DD5715FAF09B}" sibTransId="{EFAB675E-5D9D-480E-A70B-E7DAD94C192F}"/>
    <dgm:cxn modelId="{2ED4C7E4-046A-43D7-AFAE-68752E27DAFD}" srcId="{A05EB848-6351-40CE-81BB-84A3203F8A77}" destId="{FA4CF6BF-7DB2-4BED-B6D5-D8946464783F}" srcOrd="3" destOrd="0" parTransId="{864439F2-6D62-407C-AA5E-F46292B0C7BD}" sibTransId="{B0AA0EFA-154A-4CFF-9067-C118200C8561}"/>
    <dgm:cxn modelId="{F1FDF200-5ACE-44E7-96DD-2ABBB24DABC2}" type="presParOf" srcId="{95B7BA2F-ADB2-49B6-9DAF-AD9ADF58771B}" destId="{E5B0A916-4D2F-43EC-9A45-08C005ED05D4}" srcOrd="0" destOrd="0" presId="urn:microsoft.com/office/officeart/2018/2/layout/IconLabelList"/>
    <dgm:cxn modelId="{D78DF877-7801-4D10-853C-11E69702191C}" type="presParOf" srcId="{E5B0A916-4D2F-43EC-9A45-08C005ED05D4}" destId="{EFD714D9-F587-4EB8-B2D4-7AEC242595AF}" srcOrd="0" destOrd="0" presId="urn:microsoft.com/office/officeart/2018/2/layout/IconLabelList"/>
    <dgm:cxn modelId="{CAB522BE-4D56-4FBC-B366-CF05DAD5C349}" type="presParOf" srcId="{E5B0A916-4D2F-43EC-9A45-08C005ED05D4}" destId="{AC834129-030E-45E7-98E6-1D00E062A8AD}" srcOrd="1" destOrd="0" presId="urn:microsoft.com/office/officeart/2018/2/layout/IconLabelList"/>
    <dgm:cxn modelId="{B44D5088-F06C-4C48-8C99-1FAD1758D864}" type="presParOf" srcId="{E5B0A916-4D2F-43EC-9A45-08C005ED05D4}" destId="{FA03EF87-472D-465A-AB78-689376A2F2F2}" srcOrd="2" destOrd="0" presId="urn:microsoft.com/office/officeart/2018/2/layout/IconLabelList"/>
    <dgm:cxn modelId="{AB924727-C242-4D59-858E-9C9492042FA8}" type="presParOf" srcId="{95B7BA2F-ADB2-49B6-9DAF-AD9ADF58771B}" destId="{DE8EA7B5-CFCF-405A-8BD5-8D8ACD05EAE9}" srcOrd="1" destOrd="0" presId="urn:microsoft.com/office/officeart/2018/2/layout/IconLabelList"/>
    <dgm:cxn modelId="{9E40D25C-C4A7-4340-995C-E4AFF80B02D4}" type="presParOf" srcId="{95B7BA2F-ADB2-49B6-9DAF-AD9ADF58771B}" destId="{70FF8DE9-4E5C-4652-B776-50ACA546972A}" srcOrd="2" destOrd="0" presId="urn:microsoft.com/office/officeart/2018/2/layout/IconLabelList"/>
    <dgm:cxn modelId="{9A03DDF1-D2D9-4E3F-8498-0A3CE28DB485}" type="presParOf" srcId="{70FF8DE9-4E5C-4652-B776-50ACA546972A}" destId="{B0737D27-1941-4689-B741-24E44B35B3D8}" srcOrd="0" destOrd="0" presId="urn:microsoft.com/office/officeart/2018/2/layout/IconLabelList"/>
    <dgm:cxn modelId="{1ADD15ED-FA91-4A91-9EAF-4B9B1F6E1659}" type="presParOf" srcId="{70FF8DE9-4E5C-4652-B776-50ACA546972A}" destId="{E54BE079-8058-4B28-B560-941F6A77C070}" srcOrd="1" destOrd="0" presId="urn:microsoft.com/office/officeart/2018/2/layout/IconLabelList"/>
    <dgm:cxn modelId="{D02DDF5C-1E8B-4E38-8251-125AF39BCFD0}" type="presParOf" srcId="{70FF8DE9-4E5C-4652-B776-50ACA546972A}" destId="{48F5F5EC-09DB-408A-B01F-B420F72C6C38}" srcOrd="2" destOrd="0" presId="urn:microsoft.com/office/officeart/2018/2/layout/IconLabelList"/>
    <dgm:cxn modelId="{F4630BA9-A7B3-4666-87FC-A4D6AF1CB2FC}" type="presParOf" srcId="{95B7BA2F-ADB2-49B6-9DAF-AD9ADF58771B}" destId="{BE8323A8-1BE6-4FD6-AFCB-B9E517EDEB8F}" srcOrd="3" destOrd="0" presId="urn:microsoft.com/office/officeart/2018/2/layout/IconLabelList"/>
    <dgm:cxn modelId="{2153D13D-DDB8-46E5-893D-2039C79048D2}" type="presParOf" srcId="{95B7BA2F-ADB2-49B6-9DAF-AD9ADF58771B}" destId="{866CE33E-38A8-49EB-9870-8EBCED0EE99B}" srcOrd="4" destOrd="0" presId="urn:microsoft.com/office/officeart/2018/2/layout/IconLabelList"/>
    <dgm:cxn modelId="{7BD72688-4B73-4111-8B57-FE29F67D17A6}" type="presParOf" srcId="{866CE33E-38A8-49EB-9870-8EBCED0EE99B}" destId="{65F15807-6DFD-4729-8C31-4B05B7066BD2}" srcOrd="0" destOrd="0" presId="urn:microsoft.com/office/officeart/2018/2/layout/IconLabelList"/>
    <dgm:cxn modelId="{9686D0FC-1FA6-4A86-BEE0-4312474444A2}" type="presParOf" srcId="{866CE33E-38A8-49EB-9870-8EBCED0EE99B}" destId="{6C26AB14-F957-49A5-959E-66F8B9C91BC1}" srcOrd="1" destOrd="0" presId="urn:microsoft.com/office/officeart/2018/2/layout/IconLabelList"/>
    <dgm:cxn modelId="{7519389B-7E54-4048-85A1-EB1AF324E73A}" type="presParOf" srcId="{866CE33E-38A8-49EB-9870-8EBCED0EE99B}" destId="{40B0E9CE-A984-433A-A135-215C58872650}" srcOrd="2" destOrd="0" presId="urn:microsoft.com/office/officeart/2018/2/layout/IconLabelList"/>
    <dgm:cxn modelId="{F401DC6E-AB64-44DD-AF21-A232C3923848}" type="presParOf" srcId="{95B7BA2F-ADB2-49B6-9DAF-AD9ADF58771B}" destId="{B14FC495-3107-4F8B-B123-D6720A05F45D}" srcOrd="5" destOrd="0" presId="urn:microsoft.com/office/officeart/2018/2/layout/IconLabelList"/>
    <dgm:cxn modelId="{0951F1D4-CD7D-4269-891C-1BCD96438590}" type="presParOf" srcId="{95B7BA2F-ADB2-49B6-9DAF-AD9ADF58771B}" destId="{1A43C1FB-51EA-4A0A-A443-95E93FCAA4BA}" srcOrd="6" destOrd="0" presId="urn:microsoft.com/office/officeart/2018/2/layout/IconLabelList"/>
    <dgm:cxn modelId="{E60E2EC2-24D9-4FBE-98D4-FDDF390954ED}" type="presParOf" srcId="{1A43C1FB-51EA-4A0A-A443-95E93FCAA4BA}" destId="{5C928F05-D292-48CB-8F41-7EE41D108070}" srcOrd="0" destOrd="0" presId="urn:microsoft.com/office/officeart/2018/2/layout/IconLabelList"/>
    <dgm:cxn modelId="{F37E8C00-6C26-488C-BBB0-FE81D3E2E4F8}" type="presParOf" srcId="{1A43C1FB-51EA-4A0A-A443-95E93FCAA4BA}" destId="{130913CC-CDCE-4E6A-8879-9640A2FD6A35}" srcOrd="1" destOrd="0" presId="urn:microsoft.com/office/officeart/2018/2/layout/IconLabelList"/>
    <dgm:cxn modelId="{D9FDC3E7-2D81-451B-9533-C7A9B5D205E8}" type="presParOf" srcId="{1A43C1FB-51EA-4A0A-A443-95E93FCAA4BA}" destId="{D011897C-4CA2-46E4-AAF8-1A6795C234CC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A05EB848-6351-40CE-81BB-84A3203F8A77}" type="doc">
      <dgm:prSet loTypeId="urn:microsoft.com/office/officeart/2018/2/layout/IconLabelList" loCatId="icon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2C3C7C7-FCC3-4592-8140-2CA06A8D42B0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Loops, conditions and temporal control</a:t>
          </a:r>
        </a:p>
      </dgm:t>
    </dgm:pt>
    <dgm:pt modelId="{F48D7B71-0685-4F67-A649-79E018E65161}" type="parTrans" cxnId="{80140B8C-845B-4165-B31D-F78D8A6EF11F}">
      <dgm:prSet/>
      <dgm:spPr/>
      <dgm:t>
        <a:bodyPr/>
        <a:lstStyle/>
        <a:p>
          <a:endParaRPr lang="en-US" sz="2400"/>
        </a:p>
      </dgm:t>
    </dgm:pt>
    <dgm:pt modelId="{39071E19-FF13-4607-8919-EA535E6B095E}" type="sibTrans" cxnId="{80140B8C-845B-4165-B31D-F78D8A6EF11F}">
      <dgm:prSet/>
      <dgm:spPr/>
      <dgm:t>
        <a:bodyPr/>
        <a:lstStyle/>
        <a:p>
          <a:endParaRPr lang="en-US" sz="2400"/>
        </a:p>
      </dgm:t>
    </dgm:pt>
    <dgm:pt modelId="{E465E27A-AA9C-4F29-9755-AA12689B579A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Interact with applications, operating system and services</a:t>
          </a:r>
        </a:p>
      </dgm:t>
    </dgm:pt>
    <dgm:pt modelId="{3410FF01-AFBE-4FCD-8A90-BE8A220FE927}" type="parTrans" cxnId="{C5EB138A-775C-49B7-BF7E-C78F3F1284DB}">
      <dgm:prSet/>
      <dgm:spPr/>
      <dgm:t>
        <a:bodyPr/>
        <a:lstStyle/>
        <a:p>
          <a:endParaRPr lang="nl-NL"/>
        </a:p>
      </dgm:t>
    </dgm:pt>
    <dgm:pt modelId="{1F745ECD-65CD-4A15-B698-5531C8BB7CDA}" type="sibTrans" cxnId="{C5EB138A-775C-49B7-BF7E-C78F3F1284DB}">
      <dgm:prSet/>
      <dgm:spPr/>
      <dgm:t>
        <a:bodyPr/>
        <a:lstStyle/>
        <a:p>
          <a:endParaRPr lang="nl-NL"/>
        </a:p>
      </dgm:t>
    </dgm:pt>
    <dgm:pt modelId="{A0FAC4A4-E680-4D98-94AD-4996C6238E6E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Simulate user actions in web or Windows</a:t>
          </a:r>
        </a:p>
      </dgm:t>
    </dgm:pt>
    <dgm:pt modelId="{2B56AD84-6A20-483F-A351-C9F2C5475488}" type="parTrans" cxnId="{88C39AA1-3242-4CED-8EC8-F2C8565DAC27}">
      <dgm:prSet/>
      <dgm:spPr/>
      <dgm:t>
        <a:bodyPr/>
        <a:lstStyle/>
        <a:p>
          <a:endParaRPr lang="nl-NL"/>
        </a:p>
      </dgm:t>
    </dgm:pt>
    <dgm:pt modelId="{9E345E85-EB55-444A-AF9B-11B0F84DEA79}" type="sibTrans" cxnId="{88C39AA1-3242-4CED-8EC8-F2C8565DAC27}">
      <dgm:prSet/>
      <dgm:spPr/>
      <dgm:t>
        <a:bodyPr/>
        <a:lstStyle/>
        <a:p>
          <a:endParaRPr lang="nl-NL"/>
        </a:p>
      </dgm:t>
    </dgm:pt>
    <dgm:pt modelId="{C7525E13-AE55-4806-9362-ED1459BD2655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Use system and user inputs and outputs</a:t>
          </a:r>
          <a:endParaRPr lang="nl-NL">
            <a:solidFill>
              <a:schemeClr val="bg1"/>
            </a:solidFill>
          </a:endParaRPr>
        </a:p>
      </dgm:t>
    </dgm:pt>
    <dgm:pt modelId="{0CC118F3-6967-49BA-9B85-5024F0E00634}" type="parTrans" cxnId="{D759D3D0-6FB4-4584-B396-ED95DE13EB58}">
      <dgm:prSet/>
      <dgm:spPr/>
      <dgm:t>
        <a:bodyPr/>
        <a:lstStyle/>
        <a:p>
          <a:endParaRPr lang="nl-NL"/>
        </a:p>
      </dgm:t>
    </dgm:pt>
    <dgm:pt modelId="{5E2310BB-C3D2-49FD-AD69-A260496963DB}" type="sibTrans" cxnId="{D759D3D0-6FB4-4584-B396-ED95DE13EB58}">
      <dgm:prSet/>
      <dgm:spPr/>
      <dgm:t>
        <a:bodyPr/>
        <a:lstStyle/>
        <a:p>
          <a:endParaRPr lang="nl-NL"/>
        </a:p>
      </dgm:t>
    </dgm:pt>
    <dgm:pt modelId="{95B7BA2F-ADB2-49B6-9DAF-AD9ADF58771B}" type="pres">
      <dgm:prSet presAssocID="{A05EB848-6351-40CE-81BB-84A3203F8A77}" presName="root" presStyleCnt="0">
        <dgm:presLayoutVars>
          <dgm:dir/>
          <dgm:resizeHandles val="exact"/>
        </dgm:presLayoutVars>
      </dgm:prSet>
      <dgm:spPr/>
    </dgm:pt>
    <dgm:pt modelId="{E5B0A916-4D2F-43EC-9A45-08C005ED05D4}" type="pres">
      <dgm:prSet presAssocID="{72C3C7C7-FCC3-4592-8140-2CA06A8D42B0}" presName="compNode" presStyleCnt="0"/>
      <dgm:spPr/>
    </dgm:pt>
    <dgm:pt modelId="{EFD714D9-F587-4EB8-B2D4-7AEC242595AF}" type="pres">
      <dgm:prSet presAssocID="{72C3C7C7-FCC3-4592-8140-2CA06A8D42B0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etwork Diagram"/>
        </a:ext>
      </dgm:extLst>
    </dgm:pt>
    <dgm:pt modelId="{AC834129-030E-45E7-98E6-1D00E062A8AD}" type="pres">
      <dgm:prSet presAssocID="{72C3C7C7-FCC3-4592-8140-2CA06A8D42B0}" presName="spaceRect" presStyleCnt="0"/>
      <dgm:spPr/>
    </dgm:pt>
    <dgm:pt modelId="{FA03EF87-472D-465A-AB78-689376A2F2F2}" type="pres">
      <dgm:prSet presAssocID="{72C3C7C7-FCC3-4592-8140-2CA06A8D42B0}" presName="textRect" presStyleLbl="revTx" presStyleIdx="0" presStyleCnt="4">
        <dgm:presLayoutVars>
          <dgm:chMax val="1"/>
          <dgm:chPref val="1"/>
        </dgm:presLayoutVars>
      </dgm:prSet>
      <dgm:spPr/>
    </dgm:pt>
    <dgm:pt modelId="{DE8EA7B5-CFCF-405A-8BD5-8D8ACD05EAE9}" type="pres">
      <dgm:prSet presAssocID="{39071E19-FF13-4607-8919-EA535E6B095E}" presName="sibTrans" presStyleCnt="0"/>
      <dgm:spPr/>
    </dgm:pt>
    <dgm:pt modelId="{CBEC1B2B-064E-4F78-8F17-270DAAAFB98B}" type="pres">
      <dgm:prSet presAssocID="{E465E27A-AA9C-4F29-9755-AA12689B579A}" presName="compNode" presStyleCnt="0"/>
      <dgm:spPr/>
    </dgm:pt>
    <dgm:pt modelId="{5E6C0362-A8B4-44C5-8C9B-F7032CF3385C}" type="pres">
      <dgm:prSet presAssocID="{E465E27A-AA9C-4F29-9755-AA12689B579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E7CB0EE3-9F1D-4555-B039-2D6025910542}" type="pres">
      <dgm:prSet presAssocID="{E465E27A-AA9C-4F29-9755-AA12689B579A}" presName="spaceRect" presStyleCnt="0"/>
      <dgm:spPr/>
    </dgm:pt>
    <dgm:pt modelId="{A7983F00-0F5A-4E68-84F0-74C75DD5B3C1}" type="pres">
      <dgm:prSet presAssocID="{E465E27A-AA9C-4F29-9755-AA12689B579A}" presName="textRect" presStyleLbl="revTx" presStyleIdx="1" presStyleCnt="4">
        <dgm:presLayoutVars>
          <dgm:chMax val="1"/>
          <dgm:chPref val="1"/>
        </dgm:presLayoutVars>
      </dgm:prSet>
      <dgm:spPr/>
    </dgm:pt>
    <dgm:pt modelId="{C1712A3C-62DC-435A-B117-2C8650801273}" type="pres">
      <dgm:prSet presAssocID="{1F745ECD-65CD-4A15-B698-5531C8BB7CDA}" presName="sibTrans" presStyleCnt="0"/>
      <dgm:spPr/>
    </dgm:pt>
    <dgm:pt modelId="{13C94442-CE54-4414-9A54-6201DB057075}" type="pres">
      <dgm:prSet presAssocID="{A0FAC4A4-E680-4D98-94AD-4996C6238E6E}" presName="compNode" presStyleCnt="0"/>
      <dgm:spPr/>
    </dgm:pt>
    <dgm:pt modelId="{F8509855-9911-4227-B4B3-C560C7DFDF2D}" type="pres">
      <dgm:prSet presAssocID="{A0FAC4A4-E680-4D98-94AD-4996C6238E6E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DD06E132-06FF-479C-88DD-10BC27B889CB}" type="pres">
      <dgm:prSet presAssocID="{A0FAC4A4-E680-4D98-94AD-4996C6238E6E}" presName="spaceRect" presStyleCnt="0"/>
      <dgm:spPr/>
    </dgm:pt>
    <dgm:pt modelId="{2642E0C5-C6EB-47F1-AC8A-7AA523B1029F}" type="pres">
      <dgm:prSet presAssocID="{A0FAC4A4-E680-4D98-94AD-4996C6238E6E}" presName="textRect" presStyleLbl="revTx" presStyleIdx="2" presStyleCnt="4">
        <dgm:presLayoutVars>
          <dgm:chMax val="1"/>
          <dgm:chPref val="1"/>
        </dgm:presLayoutVars>
      </dgm:prSet>
      <dgm:spPr/>
    </dgm:pt>
    <dgm:pt modelId="{5AD88511-2586-4E3D-8888-F3256C3D87EE}" type="pres">
      <dgm:prSet presAssocID="{9E345E85-EB55-444A-AF9B-11B0F84DEA79}" presName="sibTrans" presStyleCnt="0"/>
      <dgm:spPr/>
    </dgm:pt>
    <dgm:pt modelId="{C9B67496-3D54-408D-8800-C22882C7A9B6}" type="pres">
      <dgm:prSet presAssocID="{C7525E13-AE55-4806-9362-ED1459BD2655}" presName="compNode" presStyleCnt="0"/>
      <dgm:spPr/>
    </dgm:pt>
    <dgm:pt modelId="{34F89551-D6D3-404B-B2AD-8BA896146FEC}" type="pres">
      <dgm:prSet presAssocID="{C7525E13-AE55-4806-9362-ED1459BD265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nternetOfThings"/>
        </a:ext>
      </dgm:extLst>
    </dgm:pt>
    <dgm:pt modelId="{7704E5BB-711E-45F4-B889-26C9F9540D98}" type="pres">
      <dgm:prSet presAssocID="{C7525E13-AE55-4806-9362-ED1459BD2655}" presName="spaceRect" presStyleCnt="0"/>
      <dgm:spPr/>
    </dgm:pt>
    <dgm:pt modelId="{888C487D-5F1C-4F5A-A8EA-23DA7231A744}" type="pres">
      <dgm:prSet presAssocID="{C7525E13-AE55-4806-9362-ED1459BD2655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96A75E03-4085-48B6-8775-B13D672D6BAA}" type="presOf" srcId="{A0FAC4A4-E680-4D98-94AD-4996C6238E6E}" destId="{2642E0C5-C6EB-47F1-AC8A-7AA523B1029F}" srcOrd="0" destOrd="0" presId="urn:microsoft.com/office/officeart/2018/2/layout/IconLabelList"/>
    <dgm:cxn modelId="{F1B66665-6C64-4E0B-8DC6-F0C4B2FEB06C}" type="presOf" srcId="{72C3C7C7-FCC3-4592-8140-2CA06A8D42B0}" destId="{FA03EF87-472D-465A-AB78-689376A2F2F2}" srcOrd="0" destOrd="0" presId="urn:microsoft.com/office/officeart/2018/2/layout/IconLabelList"/>
    <dgm:cxn modelId="{0E080167-E5D4-48CF-8869-7B272286CF34}" type="presOf" srcId="{E465E27A-AA9C-4F29-9755-AA12689B579A}" destId="{A7983F00-0F5A-4E68-84F0-74C75DD5B3C1}" srcOrd="0" destOrd="0" presId="urn:microsoft.com/office/officeart/2018/2/layout/IconLabelList"/>
    <dgm:cxn modelId="{0CA7E447-44B8-4CA1-B9D7-560716DB1F6E}" type="presOf" srcId="{A05EB848-6351-40CE-81BB-84A3203F8A77}" destId="{95B7BA2F-ADB2-49B6-9DAF-AD9ADF58771B}" srcOrd="0" destOrd="0" presId="urn:microsoft.com/office/officeart/2018/2/layout/IconLabelList"/>
    <dgm:cxn modelId="{C5EB138A-775C-49B7-BF7E-C78F3F1284DB}" srcId="{A05EB848-6351-40CE-81BB-84A3203F8A77}" destId="{E465E27A-AA9C-4F29-9755-AA12689B579A}" srcOrd="1" destOrd="0" parTransId="{3410FF01-AFBE-4FCD-8A90-BE8A220FE927}" sibTransId="{1F745ECD-65CD-4A15-B698-5531C8BB7CDA}"/>
    <dgm:cxn modelId="{80140B8C-845B-4165-B31D-F78D8A6EF11F}" srcId="{A05EB848-6351-40CE-81BB-84A3203F8A77}" destId="{72C3C7C7-FCC3-4592-8140-2CA06A8D42B0}" srcOrd="0" destOrd="0" parTransId="{F48D7B71-0685-4F67-A649-79E018E65161}" sibTransId="{39071E19-FF13-4607-8919-EA535E6B095E}"/>
    <dgm:cxn modelId="{88C39AA1-3242-4CED-8EC8-F2C8565DAC27}" srcId="{A05EB848-6351-40CE-81BB-84A3203F8A77}" destId="{A0FAC4A4-E680-4D98-94AD-4996C6238E6E}" srcOrd="2" destOrd="0" parTransId="{2B56AD84-6A20-483F-A351-C9F2C5475488}" sibTransId="{9E345E85-EB55-444A-AF9B-11B0F84DEA79}"/>
    <dgm:cxn modelId="{D759D3D0-6FB4-4584-B396-ED95DE13EB58}" srcId="{A05EB848-6351-40CE-81BB-84A3203F8A77}" destId="{C7525E13-AE55-4806-9362-ED1459BD2655}" srcOrd="3" destOrd="0" parTransId="{0CC118F3-6967-49BA-9B85-5024F0E00634}" sibTransId="{5E2310BB-C3D2-49FD-AD69-A260496963DB}"/>
    <dgm:cxn modelId="{896550D8-5C9D-4096-8B9C-C3EB57392AB0}" type="presOf" srcId="{C7525E13-AE55-4806-9362-ED1459BD2655}" destId="{888C487D-5F1C-4F5A-A8EA-23DA7231A744}" srcOrd="0" destOrd="0" presId="urn:microsoft.com/office/officeart/2018/2/layout/IconLabelList"/>
    <dgm:cxn modelId="{F1FDF200-5ACE-44E7-96DD-2ABBB24DABC2}" type="presParOf" srcId="{95B7BA2F-ADB2-49B6-9DAF-AD9ADF58771B}" destId="{E5B0A916-4D2F-43EC-9A45-08C005ED05D4}" srcOrd="0" destOrd="0" presId="urn:microsoft.com/office/officeart/2018/2/layout/IconLabelList"/>
    <dgm:cxn modelId="{D78DF877-7801-4D10-853C-11E69702191C}" type="presParOf" srcId="{E5B0A916-4D2F-43EC-9A45-08C005ED05D4}" destId="{EFD714D9-F587-4EB8-B2D4-7AEC242595AF}" srcOrd="0" destOrd="0" presId="urn:microsoft.com/office/officeart/2018/2/layout/IconLabelList"/>
    <dgm:cxn modelId="{CAB522BE-4D56-4FBC-B366-CF05DAD5C349}" type="presParOf" srcId="{E5B0A916-4D2F-43EC-9A45-08C005ED05D4}" destId="{AC834129-030E-45E7-98E6-1D00E062A8AD}" srcOrd="1" destOrd="0" presId="urn:microsoft.com/office/officeart/2018/2/layout/IconLabelList"/>
    <dgm:cxn modelId="{B44D5088-F06C-4C48-8C99-1FAD1758D864}" type="presParOf" srcId="{E5B0A916-4D2F-43EC-9A45-08C005ED05D4}" destId="{FA03EF87-472D-465A-AB78-689376A2F2F2}" srcOrd="2" destOrd="0" presId="urn:microsoft.com/office/officeart/2018/2/layout/IconLabelList"/>
    <dgm:cxn modelId="{AB924727-C242-4D59-858E-9C9492042FA8}" type="presParOf" srcId="{95B7BA2F-ADB2-49B6-9DAF-AD9ADF58771B}" destId="{DE8EA7B5-CFCF-405A-8BD5-8D8ACD05EAE9}" srcOrd="1" destOrd="0" presId="urn:microsoft.com/office/officeart/2018/2/layout/IconLabelList"/>
    <dgm:cxn modelId="{E9B49CE4-B85B-484A-833D-840F201E604F}" type="presParOf" srcId="{95B7BA2F-ADB2-49B6-9DAF-AD9ADF58771B}" destId="{CBEC1B2B-064E-4F78-8F17-270DAAAFB98B}" srcOrd="2" destOrd="0" presId="urn:microsoft.com/office/officeart/2018/2/layout/IconLabelList"/>
    <dgm:cxn modelId="{3C06778C-B7B0-4A56-9B3F-8E7ECC4F3714}" type="presParOf" srcId="{CBEC1B2B-064E-4F78-8F17-270DAAAFB98B}" destId="{5E6C0362-A8B4-44C5-8C9B-F7032CF3385C}" srcOrd="0" destOrd="0" presId="urn:microsoft.com/office/officeart/2018/2/layout/IconLabelList"/>
    <dgm:cxn modelId="{869A6102-CF83-4142-A221-A1ACCA38B636}" type="presParOf" srcId="{CBEC1B2B-064E-4F78-8F17-270DAAAFB98B}" destId="{E7CB0EE3-9F1D-4555-B039-2D6025910542}" srcOrd="1" destOrd="0" presId="urn:microsoft.com/office/officeart/2018/2/layout/IconLabelList"/>
    <dgm:cxn modelId="{F8891660-EF94-4240-BB22-E4A28628F0BB}" type="presParOf" srcId="{CBEC1B2B-064E-4F78-8F17-270DAAAFB98B}" destId="{A7983F00-0F5A-4E68-84F0-74C75DD5B3C1}" srcOrd="2" destOrd="0" presId="urn:microsoft.com/office/officeart/2018/2/layout/IconLabelList"/>
    <dgm:cxn modelId="{7EEED4B4-2FF9-46BE-97D4-A754CE5A00AB}" type="presParOf" srcId="{95B7BA2F-ADB2-49B6-9DAF-AD9ADF58771B}" destId="{C1712A3C-62DC-435A-B117-2C8650801273}" srcOrd="3" destOrd="0" presId="urn:microsoft.com/office/officeart/2018/2/layout/IconLabelList"/>
    <dgm:cxn modelId="{38D0CD09-26C5-45E2-963D-F40B3C81A890}" type="presParOf" srcId="{95B7BA2F-ADB2-49B6-9DAF-AD9ADF58771B}" destId="{13C94442-CE54-4414-9A54-6201DB057075}" srcOrd="4" destOrd="0" presId="urn:microsoft.com/office/officeart/2018/2/layout/IconLabelList"/>
    <dgm:cxn modelId="{970147E1-7712-4899-863C-1112F9453AE3}" type="presParOf" srcId="{13C94442-CE54-4414-9A54-6201DB057075}" destId="{F8509855-9911-4227-B4B3-C560C7DFDF2D}" srcOrd="0" destOrd="0" presId="urn:microsoft.com/office/officeart/2018/2/layout/IconLabelList"/>
    <dgm:cxn modelId="{3BAC5E10-BD8D-4822-A4B2-5C51A32B419F}" type="presParOf" srcId="{13C94442-CE54-4414-9A54-6201DB057075}" destId="{DD06E132-06FF-479C-88DD-10BC27B889CB}" srcOrd="1" destOrd="0" presId="urn:microsoft.com/office/officeart/2018/2/layout/IconLabelList"/>
    <dgm:cxn modelId="{C1EA3785-BA98-418C-B8D8-B4B53AF1AA43}" type="presParOf" srcId="{13C94442-CE54-4414-9A54-6201DB057075}" destId="{2642E0C5-C6EB-47F1-AC8A-7AA523B1029F}" srcOrd="2" destOrd="0" presId="urn:microsoft.com/office/officeart/2018/2/layout/IconLabelList"/>
    <dgm:cxn modelId="{7AE0C0DD-AF2C-4DF8-9DDE-51ACB724B80B}" type="presParOf" srcId="{95B7BA2F-ADB2-49B6-9DAF-AD9ADF58771B}" destId="{5AD88511-2586-4E3D-8888-F3256C3D87EE}" srcOrd="5" destOrd="0" presId="urn:microsoft.com/office/officeart/2018/2/layout/IconLabelList"/>
    <dgm:cxn modelId="{922013AA-2559-450E-B83E-5EAFA5DF5E75}" type="presParOf" srcId="{95B7BA2F-ADB2-49B6-9DAF-AD9ADF58771B}" destId="{C9B67496-3D54-408D-8800-C22882C7A9B6}" srcOrd="6" destOrd="0" presId="urn:microsoft.com/office/officeart/2018/2/layout/IconLabelList"/>
    <dgm:cxn modelId="{0BEF863F-BC54-473C-B40A-14DC9EB8887A}" type="presParOf" srcId="{C9B67496-3D54-408D-8800-C22882C7A9B6}" destId="{34F89551-D6D3-404B-B2AD-8BA896146FEC}" srcOrd="0" destOrd="0" presId="urn:microsoft.com/office/officeart/2018/2/layout/IconLabelList"/>
    <dgm:cxn modelId="{4DC1C36F-3E7A-4C73-AD07-FACCEEFB9D0A}" type="presParOf" srcId="{C9B67496-3D54-408D-8800-C22882C7A9B6}" destId="{7704E5BB-711E-45F4-B889-26C9F9540D98}" srcOrd="1" destOrd="0" presId="urn:microsoft.com/office/officeart/2018/2/layout/IconLabelList"/>
    <dgm:cxn modelId="{FA39B673-EFE8-4A66-9A47-17AF3A4A8381}" type="presParOf" srcId="{C9B67496-3D54-408D-8800-C22882C7A9B6}" destId="{888C487D-5F1C-4F5A-A8EA-23DA7231A744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D714D9-F587-4EB8-B2D4-7AEC242595AF}">
      <dsp:nvSpPr>
        <dsp:cNvPr id="0" name=""/>
        <dsp:cNvSpPr/>
      </dsp:nvSpPr>
      <dsp:spPr>
        <a:xfrm>
          <a:off x="1197826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03EF87-472D-465A-AB78-689376A2F2F2}">
      <dsp:nvSpPr>
        <dsp:cNvPr id="0" name=""/>
        <dsp:cNvSpPr/>
      </dsp:nvSpPr>
      <dsp:spPr>
        <a:xfrm>
          <a:off x="272324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solidFill>
                <a:schemeClr val="bg1"/>
              </a:solidFill>
            </a:rPr>
            <a:t>Time is precious</a:t>
          </a:r>
        </a:p>
      </dsp:txBody>
      <dsp:txXfrm>
        <a:off x="272324" y="3133719"/>
        <a:ext cx="3365458" cy="720000"/>
      </dsp:txXfrm>
    </dsp:sp>
    <dsp:sp modelId="{F1706A4C-7373-4261-ACB3-E8CFFE5FC413}">
      <dsp:nvSpPr>
        <dsp:cNvPr id="0" name=""/>
        <dsp:cNvSpPr/>
      </dsp:nvSpPr>
      <dsp:spPr>
        <a:xfrm>
          <a:off x="5152240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DAB2BF-B204-4A00-9949-8CD0B374CE91}">
      <dsp:nvSpPr>
        <dsp:cNvPr id="0" name=""/>
        <dsp:cNvSpPr/>
      </dsp:nvSpPr>
      <dsp:spPr>
        <a:xfrm>
          <a:off x="4226739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bg1"/>
              </a:solidFill>
            </a:rPr>
            <a:t>Wasted on repetitive tasks</a:t>
          </a:r>
        </a:p>
      </dsp:txBody>
      <dsp:txXfrm>
        <a:off x="4226739" y="3133719"/>
        <a:ext cx="3365458" cy="720000"/>
      </dsp:txXfrm>
    </dsp:sp>
    <dsp:sp modelId="{DF8B8908-9E67-458D-A623-E2CE43DD6F54}">
      <dsp:nvSpPr>
        <dsp:cNvPr id="0" name=""/>
        <dsp:cNvSpPr/>
      </dsp:nvSpPr>
      <dsp:spPr>
        <a:xfrm>
          <a:off x="9106654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48C227-C148-428C-8859-9F0BFC5E1269}">
      <dsp:nvSpPr>
        <dsp:cNvPr id="0" name=""/>
        <dsp:cNvSpPr/>
      </dsp:nvSpPr>
      <dsp:spPr>
        <a:xfrm>
          <a:off x="8181153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bg1"/>
              </a:solidFill>
            </a:rPr>
            <a:t>Less time for innovation</a:t>
          </a:r>
        </a:p>
      </dsp:txBody>
      <dsp:txXfrm>
        <a:off x="8181153" y="3133719"/>
        <a:ext cx="3365458" cy="72000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D714D9-F587-4EB8-B2D4-7AEC242595AF}">
      <dsp:nvSpPr>
        <dsp:cNvPr id="0" name=""/>
        <dsp:cNvSpPr/>
      </dsp:nvSpPr>
      <dsp:spPr>
        <a:xfrm>
          <a:off x="1197826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03EF87-472D-465A-AB78-689376A2F2F2}">
      <dsp:nvSpPr>
        <dsp:cNvPr id="0" name=""/>
        <dsp:cNvSpPr/>
      </dsp:nvSpPr>
      <dsp:spPr>
        <a:xfrm>
          <a:off x="272324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chemeClr val="bg1"/>
              </a:solidFill>
            </a:rPr>
            <a:t>Communicate with filesystem</a:t>
          </a:r>
        </a:p>
      </dsp:txBody>
      <dsp:txXfrm>
        <a:off x="272324" y="3133719"/>
        <a:ext cx="3365458" cy="720000"/>
      </dsp:txXfrm>
    </dsp:sp>
    <dsp:sp modelId="{D6D2C05B-2E3A-4ED8-B3BE-2BDA94C62501}">
      <dsp:nvSpPr>
        <dsp:cNvPr id="0" name=""/>
        <dsp:cNvSpPr/>
      </dsp:nvSpPr>
      <dsp:spPr>
        <a:xfrm>
          <a:off x="5152240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17ABF2-CB25-41A3-B00D-D9503CB0B371}">
      <dsp:nvSpPr>
        <dsp:cNvPr id="0" name=""/>
        <dsp:cNvSpPr/>
      </dsp:nvSpPr>
      <dsp:spPr>
        <a:xfrm>
          <a:off x="4226739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/>
              </a:solidFill>
            </a:rPr>
            <a:t>Send emails using Outlook</a:t>
          </a:r>
        </a:p>
      </dsp:txBody>
      <dsp:txXfrm>
        <a:off x="4226739" y="3133719"/>
        <a:ext cx="3365458" cy="720000"/>
      </dsp:txXfrm>
    </dsp:sp>
    <dsp:sp modelId="{F7AF1E78-B3A2-48A6-945E-B7C747E12F6D}">
      <dsp:nvSpPr>
        <dsp:cNvPr id="0" name=""/>
        <dsp:cNvSpPr/>
      </dsp:nvSpPr>
      <dsp:spPr>
        <a:xfrm>
          <a:off x="9106654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B62BC8-7F35-4D52-9475-7EB7452873B4}">
      <dsp:nvSpPr>
        <dsp:cNvPr id="0" name=""/>
        <dsp:cNvSpPr/>
      </dsp:nvSpPr>
      <dsp:spPr>
        <a:xfrm>
          <a:off x="8181153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/>
              </a:solidFill>
            </a:rPr>
            <a:t>Exchange data with Excel</a:t>
          </a:r>
        </a:p>
      </dsp:txBody>
      <dsp:txXfrm>
        <a:off x="8181153" y="3133719"/>
        <a:ext cx="3365458" cy="72000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D714D9-F587-4EB8-B2D4-7AEC242595AF}">
      <dsp:nvSpPr>
        <dsp:cNvPr id="0" name=""/>
        <dsp:cNvSpPr/>
      </dsp:nvSpPr>
      <dsp:spPr>
        <a:xfrm>
          <a:off x="1087428" y="1473374"/>
          <a:ext cx="1091782" cy="109178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03EF87-472D-465A-AB78-689376A2F2F2}">
      <dsp:nvSpPr>
        <dsp:cNvPr id="0" name=""/>
        <dsp:cNvSpPr/>
      </dsp:nvSpPr>
      <dsp:spPr>
        <a:xfrm>
          <a:off x="420228" y="2885038"/>
          <a:ext cx="242618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/>
              </a:solidFill>
            </a:rPr>
            <a:t>Conversational bots</a:t>
          </a:r>
        </a:p>
      </dsp:txBody>
      <dsp:txXfrm>
        <a:off x="420228" y="2885038"/>
        <a:ext cx="2426183" cy="720000"/>
      </dsp:txXfrm>
    </dsp:sp>
    <dsp:sp modelId="{E7CCAB7B-D000-4CFB-B756-2784810787AE}">
      <dsp:nvSpPr>
        <dsp:cNvPr id="0" name=""/>
        <dsp:cNvSpPr/>
      </dsp:nvSpPr>
      <dsp:spPr>
        <a:xfrm>
          <a:off x="3938194" y="1473374"/>
          <a:ext cx="1091782" cy="109178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CA0439-6825-440E-BE63-8D7696364A98}">
      <dsp:nvSpPr>
        <dsp:cNvPr id="0" name=""/>
        <dsp:cNvSpPr/>
      </dsp:nvSpPr>
      <dsp:spPr>
        <a:xfrm>
          <a:off x="3270993" y="2885038"/>
          <a:ext cx="242618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/>
              </a:solidFill>
            </a:rPr>
            <a:t>Create flows</a:t>
          </a:r>
        </a:p>
      </dsp:txBody>
      <dsp:txXfrm>
        <a:off x="3270993" y="2885038"/>
        <a:ext cx="2426183" cy="720000"/>
      </dsp:txXfrm>
    </dsp:sp>
    <dsp:sp modelId="{1B353D67-3DB8-4430-A2BB-0CEFAB82A0DE}">
      <dsp:nvSpPr>
        <dsp:cNvPr id="0" name=""/>
        <dsp:cNvSpPr/>
      </dsp:nvSpPr>
      <dsp:spPr>
        <a:xfrm>
          <a:off x="6788960" y="1473374"/>
          <a:ext cx="1091782" cy="109178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10E7DB-959D-475E-91C8-D324AD661D7F}">
      <dsp:nvSpPr>
        <dsp:cNvPr id="0" name=""/>
        <dsp:cNvSpPr/>
      </dsp:nvSpPr>
      <dsp:spPr>
        <a:xfrm>
          <a:off x="6121759" y="2885038"/>
          <a:ext cx="242618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/>
              </a:solidFill>
            </a:rPr>
            <a:t>Integrated</a:t>
          </a:r>
        </a:p>
      </dsp:txBody>
      <dsp:txXfrm>
        <a:off x="6121759" y="2885038"/>
        <a:ext cx="2426183" cy="720000"/>
      </dsp:txXfrm>
    </dsp:sp>
    <dsp:sp modelId="{58B46472-E94B-4320-B5C6-C6346911A585}">
      <dsp:nvSpPr>
        <dsp:cNvPr id="0" name=""/>
        <dsp:cNvSpPr/>
      </dsp:nvSpPr>
      <dsp:spPr>
        <a:xfrm>
          <a:off x="9639725" y="1473374"/>
          <a:ext cx="1091782" cy="109178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4CF248-7CA2-412A-A655-E032D643FB67}">
      <dsp:nvSpPr>
        <dsp:cNvPr id="0" name=""/>
        <dsp:cNvSpPr/>
      </dsp:nvSpPr>
      <dsp:spPr>
        <a:xfrm>
          <a:off x="8972525" y="2885038"/>
          <a:ext cx="242618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/>
              </a:solidFill>
            </a:rPr>
            <a:t>Various channels</a:t>
          </a:r>
        </a:p>
      </dsp:txBody>
      <dsp:txXfrm>
        <a:off x="8972525" y="2885038"/>
        <a:ext cx="2426183" cy="72000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D714D9-F587-4EB8-B2D4-7AEC242595AF}">
      <dsp:nvSpPr>
        <dsp:cNvPr id="0" name=""/>
        <dsp:cNvSpPr/>
      </dsp:nvSpPr>
      <dsp:spPr>
        <a:xfrm>
          <a:off x="478245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03EF87-472D-465A-AB78-689376A2F2F2}">
      <dsp:nvSpPr>
        <dsp:cNvPr id="0" name=""/>
        <dsp:cNvSpPr/>
      </dsp:nvSpPr>
      <dsp:spPr>
        <a:xfrm>
          <a:off x="5965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solidFill>
                <a:schemeClr val="bg1"/>
              </a:solidFill>
            </a:rPr>
            <a:t>Low code AI solutions</a:t>
          </a:r>
        </a:p>
      </dsp:txBody>
      <dsp:txXfrm>
        <a:off x="5965" y="2734493"/>
        <a:ext cx="1717382" cy="686953"/>
      </dsp:txXfrm>
    </dsp:sp>
    <dsp:sp modelId="{3008E323-F98B-4BD5-94EF-0EC1C9E07D3B}">
      <dsp:nvSpPr>
        <dsp:cNvPr id="0" name=""/>
        <dsp:cNvSpPr/>
      </dsp:nvSpPr>
      <dsp:spPr>
        <a:xfrm>
          <a:off x="2496170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B3E84F-4C29-46B7-8353-23693F1B76FB}">
      <dsp:nvSpPr>
        <dsp:cNvPr id="0" name=""/>
        <dsp:cNvSpPr/>
      </dsp:nvSpPr>
      <dsp:spPr>
        <a:xfrm>
          <a:off x="2023889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solidFill>
                <a:schemeClr val="bg1"/>
              </a:solidFill>
            </a:rPr>
            <a:t>Business Card Scanner</a:t>
          </a:r>
        </a:p>
      </dsp:txBody>
      <dsp:txXfrm>
        <a:off x="2023889" y="2734493"/>
        <a:ext cx="1717382" cy="686953"/>
      </dsp:txXfrm>
    </dsp:sp>
    <dsp:sp modelId="{C4E792EB-6327-46C0-8D02-D52A44CAB48F}">
      <dsp:nvSpPr>
        <dsp:cNvPr id="0" name=""/>
        <dsp:cNvSpPr/>
      </dsp:nvSpPr>
      <dsp:spPr>
        <a:xfrm>
          <a:off x="4514094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AAE0F4-13B7-48F6-81F3-AD3EBDFA9032}">
      <dsp:nvSpPr>
        <dsp:cNvPr id="0" name=""/>
        <dsp:cNvSpPr/>
      </dsp:nvSpPr>
      <dsp:spPr>
        <a:xfrm>
          <a:off x="4041814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solidFill>
                <a:schemeClr val="bg1"/>
              </a:solidFill>
            </a:rPr>
            <a:t>Key Phrase Extraction</a:t>
          </a:r>
        </a:p>
      </dsp:txBody>
      <dsp:txXfrm>
        <a:off x="4041814" y="2734493"/>
        <a:ext cx="1717382" cy="686953"/>
      </dsp:txXfrm>
    </dsp:sp>
    <dsp:sp modelId="{46C97AE7-AF5F-41DA-92FF-6164904F2F24}">
      <dsp:nvSpPr>
        <dsp:cNvPr id="0" name=""/>
        <dsp:cNvSpPr/>
      </dsp:nvSpPr>
      <dsp:spPr>
        <a:xfrm>
          <a:off x="6532019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FACCBE-A158-4BE5-9BCE-EE89D72B2BB6}">
      <dsp:nvSpPr>
        <dsp:cNvPr id="0" name=""/>
        <dsp:cNvSpPr/>
      </dsp:nvSpPr>
      <dsp:spPr>
        <a:xfrm>
          <a:off x="6059739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solidFill>
                <a:schemeClr val="bg1"/>
              </a:solidFill>
            </a:rPr>
            <a:t>Language Detection</a:t>
          </a:r>
        </a:p>
      </dsp:txBody>
      <dsp:txXfrm>
        <a:off x="6059739" y="2734493"/>
        <a:ext cx="1717382" cy="686953"/>
      </dsp:txXfrm>
    </dsp:sp>
    <dsp:sp modelId="{913EFF1D-3958-4067-9E74-3C0B8B812AAB}">
      <dsp:nvSpPr>
        <dsp:cNvPr id="0" name=""/>
        <dsp:cNvSpPr/>
      </dsp:nvSpPr>
      <dsp:spPr>
        <a:xfrm>
          <a:off x="8549944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260624-4CD5-4A22-9325-CD1EBDEC37D4}">
      <dsp:nvSpPr>
        <dsp:cNvPr id="0" name=""/>
        <dsp:cNvSpPr/>
      </dsp:nvSpPr>
      <dsp:spPr>
        <a:xfrm>
          <a:off x="8077664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solidFill>
                <a:schemeClr val="bg1"/>
              </a:solidFill>
            </a:rPr>
            <a:t>Text Recognition</a:t>
          </a:r>
        </a:p>
      </dsp:txBody>
      <dsp:txXfrm>
        <a:off x="8077664" y="2734493"/>
        <a:ext cx="1717382" cy="686953"/>
      </dsp:txXfrm>
    </dsp:sp>
    <dsp:sp modelId="{8D942C07-EC8F-4B32-BC01-6BE539808EDD}">
      <dsp:nvSpPr>
        <dsp:cNvPr id="0" name=""/>
        <dsp:cNvSpPr/>
      </dsp:nvSpPr>
      <dsp:spPr>
        <a:xfrm>
          <a:off x="10567869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1B463E-D40B-4CC6-8450-E75597C8A500}">
      <dsp:nvSpPr>
        <dsp:cNvPr id="0" name=""/>
        <dsp:cNvSpPr/>
      </dsp:nvSpPr>
      <dsp:spPr>
        <a:xfrm>
          <a:off x="10095589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solidFill>
                <a:schemeClr val="bg1"/>
              </a:solidFill>
            </a:rPr>
            <a:t>Sentiment Analysis</a:t>
          </a:r>
        </a:p>
      </dsp:txBody>
      <dsp:txXfrm>
        <a:off x="10095589" y="2734493"/>
        <a:ext cx="1717382" cy="68695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D714D9-F587-4EB8-B2D4-7AEC242595AF}">
      <dsp:nvSpPr>
        <dsp:cNvPr id="0" name=""/>
        <dsp:cNvSpPr/>
      </dsp:nvSpPr>
      <dsp:spPr>
        <a:xfrm>
          <a:off x="1087428" y="1473374"/>
          <a:ext cx="1091782" cy="109178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03EF87-472D-465A-AB78-689376A2F2F2}">
      <dsp:nvSpPr>
        <dsp:cNvPr id="0" name=""/>
        <dsp:cNvSpPr/>
      </dsp:nvSpPr>
      <dsp:spPr>
        <a:xfrm>
          <a:off x="420228" y="2885038"/>
          <a:ext cx="242618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solidFill>
                <a:schemeClr val="bg1"/>
              </a:solidFill>
            </a:rPr>
            <a:t>Robotic Process Automation</a:t>
          </a:r>
        </a:p>
      </dsp:txBody>
      <dsp:txXfrm>
        <a:off x="420228" y="2885038"/>
        <a:ext cx="2426183" cy="720000"/>
      </dsp:txXfrm>
    </dsp:sp>
    <dsp:sp modelId="{D167D391-3DD2-4287-94FF-50C1CE537125}">
      <dsp:nvSpPr>
        <dsp:cNvPr id="0" name=""/>
        <dsp:cNvSpPr/>
      </dsp:nvSpPr>
      <dsp:spPr>
        <a:xfrm>
          <a:off x="3938194" y="1473374"/>
          <a:ext cx="1091782" cy="109178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7C42F5-09D1-4B4A-A6F0-9DB5756633E5}">
      <dsp:nvSpPr>
        <dsp:cNvPr id="0" name=""/>
        <dsp:cNvSpPr/>
      </dsp:nvSpPr>
      <dsp:spPr>
        <a:xfrm>
          <a:off x="3270993" y="2885038"/>
          <a:ext cx="242618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solidFill>
                <a:schemeClr val="bg1"/>
              </a:solidFill>
            </a:rPr>
            <a:t>Virtual workers replicate human actions</a:t>
          </a:r>
        </a:p>
      </dsp:txBody>
      <dsp:txXfrm>
        <a:off x="3270993" y="2885038"/>
        <a:ext cx="2426183" cy="720000"/>
      </dsp:txXfrm>
    </dsp:sp>
    <dsp:sp modelId="{A1A02B07-7A77-4B2B-90DF-E567224F1E8E}">
      <dsp:nvSpPr>
        <dsp:cNvPr id="0" name=""/>
        <dsp:cNvSpPr/>
      </dsp:nvSpPr>
      <dsp:spPr>
        <a:xfrm>
          <a:off x="6788960" y="1473374"/>
          <a:ext cx="1091782" cy="109178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2B6665-113F-4618-A103-11EE272905B6}">
      <dsp:nvSpPr>
        <dsp:cNvPr id="0" name=""/>
        <dsp:cNvSpPr/>
      </dsp:nvSpPr>
      <dsp:spPr>
        <a:xfrm>
          <a:off x="6121759" y="2885038"/>
          <a:ext cx="242618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solidFill>
                <a:schemeClr val="bg1"/>
              </a:solidFill>
            </a:rPr>
            <a:t>Perform repetitive rule-based work</a:t>
          </a:r>
        </a:p>
      </dsp:txBody>
      <dsp:txXfrm>
        <a:off x="6121759" y="2885038"/>
        <a:ext cx="2426183" cy="720000"/>
      </dsp:txXfrm>
    </dsp:sp>
    <dsp:sp modelId="{6B998177-DBEC-4EE9-8534-7CCF19B21237}">
      <dsp:nvSpPr>
        <dsp:cNvPr id="0" name=""/>
        <dsp:cNvSpPr/>
      </dsp:nvSpPr>
      <dsp:spPr>
        <a:xfrm>
          <a:off x="9639725" y="1473374"/>
          <a:ext cx="1091782" cy="109178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F404A0-4753-4E40-81F3-B45FDA594C39}">
      <dsp:nvSpPr>
        <dsp:cNvPr id="0" name=""/>
        <dsp:cNvSpPr/>
      </dsp:nvSpPr>
      <dsp:spPr>
        <a:xfrm>
          <a:off x="8972525" y="2885038"/>
          <a:ext cx="242618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solidFill>
                <a:schemeClr val="bg1"/>
              </a:solidFill>
            </a:rPr>
            <a:t>Aide or replace human interaction</a:t>
          </a:r>
          <a:endParaRPr lang="nl-NL" sz="1900" kern="1200">
            <a:solidFill>
              <a:schemeClr val="bg1"/>
            </a:solidFill>
          </a:endParaRPr>
        </a:p>
      </dsp:txBody>
      <dsp:txXfrm>
        <a:off x="8972525" y="2885038"/>
        <a:ext cx="2426183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F06041-C392-4F66-B22B-45E0AC1BCD10}">
      <dsp:nvSpPr>
        <dsp:cNvPr id="0" name=""/>
        <dsp:cNvSpPr/>
      </dsp:nvSpPr>
      <dsp:spPr>
        <a:xfrm>
          <a:off x="1197826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AB1378-706F-4977-9CF3-1AD410AAF537}">
      <dsp:nvSpPr>
        <dsp:cNvPr id="0" name=""/>
        <dsp:cNvSpPr/>
      </dsp:nvSpPr>
      <dsp:spPr>
        <a:xfrm>
          <a:off x="272324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66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chemeClr val="bg1"/>
              </a:solidFill>
            </a:rPr>
            <a:t>Data entry</a:t>
          </a:r>
        </a:p>
      </dsp:txBody>
      <dsp:txXfrm>
        <a:off x="272324" y="3133719"/>
        <a:ext cx="3365458" cy="720000"/>
      </dsp:txXfrm>
    </dsp:sp>
    <dsp:sp modelId="{DD4CF2D6-4888-43CE-A07A-3BC5A3AF3463}">
      <dsp:nvSpPr>
        <dsp:cNvPr id="0" name=""/>
        <dsp:cNvSpPr/>
      </dsp:nvSpPr>
      <dsp:spPr>
        <a:xfrm>
          <a:off x="5152240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15434E-2DDC-4809-8EBC-73A8475A8E03}">
      <dsp:nvSpPr>
        <dsp:cNvPr id="0" name=""/>
        <dsp:cNvSpPr/>
      </dsp:nvSpPr>
      <dsp:spPr>
        <a:xfrm>
          <a:off x="4226739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66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>
              <a:solidFill>
                <a:schemeClr val="bg1"/>
              </a:solidFill>
            </a:rPr>
            <a:t>System to system</a:t>
          </a:r>
          <a:endParaRPr lang="en-US" sz="3300" kern="1200" dirty="0">
            <a:solidFill>
              <a:schemeClr val="bg1"/>
            </a:solidFill>
          </a:endParaRPr>
        </a:p>
      </dsp:txBody>
      <dsp:txXfrm>
        <a:off x="4226739" y="3133719"/>
        <a:ext cx="3365458" cy="720000"/>
      </dsp:txXfrm>
    </dsp:sp>
    <dsp:sp modelId="{CEC57064-37C5-47A3-89E8-7BB12ECCF8FA}">
      <dsp:nvSpPr>
        <dsp:cNvPr id="0" name=""/>
        <dsp:cNvSpPr/>
      </dsp:nvSpPr>
      <dsp:spPr>
        <a:xfrm>
          <a:off x="9106654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88148C-1D76-4AB0-B054-B57B414D5504}">
      <dsp:nvSpPr>
        <dsp:cNvPr id="0" name=""/>
        <dsp:cNvSpPr/>
      </dsp:nvSpPr>
      <dsp:spPr>
        <a:xfrm>
          <a:off x="8181153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66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chemeClr val="bg1"/>
              </a:solidFill>
            </a:rPr>
            <a:t>Legacy applications</a:t>
          </a:r>
        </a:p>
      </dsp:txBody>
      <dsp:txXfrm>
        <a:off x="8181153" y="3133719"/>
        <a:ext cx="3365458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D714D9-F587-4EB8-B2D4-7AEC242595AF}">
      <dsp:nvSpPr>
        <dsp:cNvPr id="0" name=""/>
        <dsp:cNvSpPr/>
      </dsp:nvSpPr>
      <dsp:spPr>
        <a:xfrm>
          <a:off x="478245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03EF87-472D-465A-AB78-689376A2F2F2}">
      <dsp:nvSpPr>
        <dsp:cNvPr id="0" name=""/>
        <dsp:cNvSpPr/>
      </dsp:nvSpPr>
      <dsp:spPr>
        <a:xfrm>
          <a:off x="5965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100" kern="1200">
              <a:solidFill>
                <a:schemeClr val="bg1"/>
              </a:solidFill>
            </a:rPr>
            <a:t>Less boring repetitive tasks</a:t>
          </a:r>
          <a:endParaRPr lang="en-US" sz="2100" kern="1200">
            <a:solidFill>
              <a:schemeClr val="bg1"/>
            </a:solidFill>
          </a:endParaRPr>
        </a:p>
      </dsp:txBody>
      <dsp:txXfrm>
        <a:off x="5965" y="2734493"/>
        <a:ext cx="1717382" cy="686953"/>
      </dsp:txXfrm>
    </dsp:sp>
    <dsp:sp modelId="{DF5BC7B0-FCD3-4656-BD2B-AF9DFAB87D90}">
      <dsp:nvSpPr>
        <dsp:cNvPr id="0" name=""/>
        <dsp:cNvSpPr/>
      </dsp:nvSpPr>
      <dsp:spPr>
        <a:xfrm>
          <a:off x="2496170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45D73E-4416-4647-B362-77F9B19D8852}">
      <dsp:nvSpPr>
        <dsp:cNvPr id="0" name=""/>
        <dsp:cNvSpPr/>
      </dsp:nvSpPr>
      <dsp:spPr>
        <a:xfrm>
          <a:off x="2023889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100" kern="1200">
              <a:solidFill>
                <a:schemeClr val="bg1"/>
              </a:solidFill>
            </a:rPr>
            <a:t>Higher productivity</a:t>
          </a:r>
        </a:p>
      </dsp:txBody>
      <dsp:txXfrm>
        <a:off x="2023889" y="2734493"/>
        <a:ext cx="1717382" cy="686953"/>
      </dsp:txXfrm>
    </dsp:sp>
    <dsp:sp modelId="{F02850F1-30E7-472B-865B-0749B0087DFD}">
      <dsp:nvSpPr>
        <dsp:cNvPr id="0" name=""/>
        <dsp:cNvSpPr/>
      </dsp:nvSpPr>
      <dsp:spPr>
        <a:xfrm>
          <a:off x="4514094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F46600-7A58-4ED2-9E13-58B201437DA9}">
      <dsp:nvSpPr>
        <dsp:cNvPr id="0" name=""/>
        <dsp:cNvSpPr/>
      </dsp:nvSpPr>
      <dsp:spPr>
        <a:xfrm>
          <a:off x="4041814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100" kern="1200">
              <a:solidFill>
                <a:schemeClr val="bg1"/>
              </a:solidFill>
            </a:rPr>
            <a:t>Less human errors</a:t>
          </a:r>
        </a:p>
      </dsp:txBody>
      <dsp:txXfrm>
        <a:off x="4041814" y="2734493"/>
        <a:ext cx="1717382" cy="686953"/>
      </dsp:txXfrm>
    </dsp:sp>
    <dsp:sp modelId="{B38F8291-EE30-4BA5-8688-589DB56C91C4}">
      <dsp:nvSpPr>
        <dsp:cNvPr id="0" name=""/>
        <dsp:cNvSpPr/>
      </dsp:nvSpPr>
      <dsp:spPr>
        <a:xfrm>
          <a:off x="6532019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5579AB-81D6-4C60-A18A-49A27E53049E}">
      <dsp:nvSpPr>
        <dsp:cNvPr id="0" name=""/>
        <dsp:cNvSpPr/>
      </dsp:nvSpPr>
      <dsp:spPr>
        <a:xfrm>
          <a:off x="6059739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>
              <a:solidFill>
                <a:schemeClr val="bg1"/>
              </a:solidFill>
            </a:rPr>
            <a:t>24/7 virtual workforce</a:t>
          </a:r>
        </a:p>
      </dsp:txBody>
      <dsp:txXfrm>
        <a:off x="6059739" y="2734493"/>
        <a:ext cx="1717382" cy="686953"/>
      </dsp:txXfrm>
    </dsp:sp>
    <dsp:sp modelId="{00B7E579-6DAE-4915-9E77-C8D6EA2B759F}">
      <dsp:nvSpPr>
        <dsp:cNvPr id="0" name=""/>
        <dsp:cNvSpPr/>
      </dsp:nvSpPr>
      <dsp:spPr>
        <a:xfrm>
          <a:off x="8549944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753257-03C8-49F7-8DF2-0DA858D60350}">
      <dsp:nvSpPr>
        <dsp:cNvPr id="0" name=""/>
        <dsp:cNvSpPr/>
      </dsp:nvSpPr>
      <dsp:spPr>
        <a:xfrm>
          <a:off x="8077664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100" kern="1200">
              <a:solidFill>
                <a:schemeClr val="bg1"/>
              </a:solidFill>
            </a:rPr>
            <a:t>Cost reduction</a:t>
          </a:r>
        </a:p>
      </dsp:txBody>
      <dsp:txXfrm>
        <a:off x="8077664" y="2734493"/>
        <a:ext cx="1717382" cy="686953"/>
      </dsp:txXfrm>
    </dsp:sp>
    <dsp:sp modelId="{F7DE468F-4B4E-4142-AE60-0EA82C0B54AF}">
      <dsp:nvSpPr>
        <dsp:cNvPr id="0" name=""/>
        <dsp:cNvSpPr/>
      </dsp:nvSpPr>
      <dsp:spPr>
        <a:xfrm>
          <a:off x="10567869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7D88EC-980B-446D-884E-6A16F499F1F5}">
      <dsp:nvSpPr>
        <dsp:cNvPr id="0" name=""/>
        <dsp:cNvSpPr/>
      </dsp:nvSpPr>
      <dsp:spPr>
        <a:xfrm>
          <a:off x="10095589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100" kern="1200">
              <a:solidFill>
                <a:schemeClr val="bg1"/>
              </a:solidFill>
            </a:rPr>
            <a:t>Scalability</a:t>
          </a:r>
        </a:p>
      </dsp:txBody>
      <dsp:txXfrm>
        <a:off x="10095589" y="2734493"/>
        <a:ext cx="1717382" cy="68695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D714D9-F587-4EB8-B2D4-7AEC242595AF}">
      <dsp:nvSpPr>
        <dsp:cNvPr id="0" name=""/>
        <dsp:cNvSpPr/>
      </dsp:nvSpPr>
      <dsp:spPr>
        <a:xfrm>
          <a:off x="1197826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03EF87-472D-465A-AB78-689376A2F2F2}">
      <dsp:nvSpPr>
        <dsp:cNvPr id="0" name=""/>
        <dsp:cNvSpPr/>
      </dsp:nvSpPr>
      <dsp:spPr>
        <a:xfrm>
          <a:off x="272324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555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>
              <a:solidFill>
                <a:schemeClr val="bg1"/>
              </a:solidFill>
            </a:rPr>
            <a:t>No code, low code</a:t>
          </a:r>
        </a:p>
      </dsp:txBody>
      <dsp:txXfrm>
        <a:off x="272324" y="3133719"/>
        <a:ext cx="3365458" cy="720000"/>
      </dsp:txXfrm>
    </dsp:sp>
    <dsp:sp modelId="{7140C434-5BFA-48D4-A3CF-39708F649C32}">
      <dsp:nvSpPr>
        <dsp:cNvPr id="0" name=""/>
        <dsp:cNvSpPr/>
      </dsp:nvSpPr>
      <dsp:spPr>
        <a:xfrm>
          <a:off x="5152240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FA2F45-93C3-40C5-88CB-811136DE5224}">
      <dsp:nvSpPr>
        <dsp:cNvPr id="0" name=""/>
        <dsp:cNvSpPr/>
      </dsp:nvSpPr>
      <dsp:spPr>
        <a:xfrm>
          <a:off x="4226739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555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>
              <a:solidFill>
                <a:schemeClr val="bg1"/>
              </a:solidFill>
            </a:rPr>
            <a:t>Get started easily</a:t>
          </a:r>
          <a:endParaRPr lang="en-US" sz="3500" kern="1200" dirty="0">
            <a:solidFill>
              <a:schemeClr val="bg1"/>
            </a:solidFill>
          </a:endParaRPr>
        </a:p>
      </dsp:txBody>
      <dsp:txXfrm>
        <a:off x="4226739" y="3133719"/>
        <a:ext cx="3365458" cy="720000"/>
      </dsp:txXfrm>
    </dsp:sp>
    <dsp:sp modelId="{C33C87FA-DEA6-42A2-9D1F-947078579489}">
      <dsp:nvSpPr>
        <dsp:cNvPr id="0" name=""/>
        <dsp:cNvSpPr/>
      </dsp:nvSpPr>
      <dsp:spPr>
        <a:xfrm>
          <a:off x="9106654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296EC5-0E3C-447E-BE5C-79402E87EE87}">
      <dsp:nvSpPr>
        <dsp:cNvPr id="0" name=""/>
        <dsp:cNvSpPr/>
      </dsp:nvSpPr>
      <dsp:spPr>
        <a:xfrm>
          <a:off x="8181153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555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>
              <a:solidFill>
                <a:schemeClr val="bg1"/>
              </a:solidFill>
            </a:rPr>
            <a:t>Citizen developers</a:t>
          </a:r>
          <a:endParaRPr lang="nl-NL" sz="3500" kern="1200" dirty="0">
            <a:solidFill>
              <a:schemeClr val="bg1"/>
            </a:solidFill>
          </a:endParaRPr>
        </a:p>
      </dsp:txBody>
      <dsp:txXfrm>
        <a:off x="8181153" y="3133719"/>
        <a:ext cx="3365458" cy="7200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D714D9-F587-4EB8-B2D4-7AEC242595AF}">
      <dsp:nvSpPr>
        <dsp:cNvPr id="0" name=""/>
        <dsp:cNvSpPr/>
      </dsp:nvSpPr>
      <dsp:spPr>
        <a:xfrm>
          <a:off x="1087428" y="1473374"/>
          <a:ext cx="1091782" cy="109178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03EF87-472D-465A-AB78-689376A2F2F2}">
      <dsp:nvSpPr>
        <dsp:cNvPr id="0" name=""/>
        <dsp:cNvSpPr/>
      </dsp:nvSpPr>
      <dsp:spPr>
        <a:xfrm>
          <a:off x="420228" y="2885038"/>
          <a:ext cx="242618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chemeClr val="bg1"/>
              </a:solidFill>
            </a:rPr>
            <a:t>450+ connectors</a:t>
          </a:r>
        </a:p>
      </dsp:txBody>
      <dsp:txXfrm>
        <a:off x="420228" y="2885038"/>
        <a:ext cx="2426183" cy="720000"/>
      </dsp:txXfrm>
    </dsp:sp>
    <dsp:sp modelId="{A47C7C8F-4A19-42E5-AC12-887784845E87}">
      <dsp:nvSpPr>
        <dsp:cNvPr id="0" name=""/>
        <dsp:cNvSpPr/>
      </dsp:nvSpPr>
      <dsp:spPr>
        <a:xfrm>
          <a:off x="3938194" y="1473374"/>
          <a:ext cx="1091782" cy="109178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5E52A7-AD12-4F43-B697-7E64EB9C45B0}">
      <dsp:nvSpPr>
        <dsp:cNvPr id="0" name=""/>
        <dsp:cNvSpPr/>
      </dsp:nvSpPr>
      <dsp:spPr>
        <a:xfrm>
          <a:off x="3270993" y="2885038"/>
          <a:ext cx="242618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chemeClr val="bg1"/>
              </a:solidFill>
            </a:rPr>
            <a:t>Approvals and conditions</a:t>
          </a:r>
        </a:p>
      </dsp:txBody>
      <dsp:txXfrm>
        <a:off x="3270993" y="2885038"/>
        <a:ext cx="2426183" cy="720000"/>
      </dsp:txXfrm>
    </dsp:sp>
    <dsp:sp modelId="{298B8404-0F5F-4068-8DE2-7183AF4A9996}">
      <dsp:nvSpPr>
        <dsp:cNvPr id="0" name=""/>
        <dsp:cNvSpPr/>
      </dsp:nvSpPr>
      <dsp:spPr>
        <a:xfrm>
          <a:off x="6788960" y="1473374"/>
          <a:ext cx="1091782" cy="109178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80A79B-4EF4-4D6F-A87F-81FEF6684DA0}">
      <dsp:nvSpPr>
        <dsp:cNvPr id="0" name=""/>
        <dsp:cNvSpPr/>
      </dsp:nvSpPr>
      <dsp:spPr>
        <a:xfrm>
          <a:off x="6121759" y="2885038"/>
          <a:ext cx="242618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chemeClr val="bg1"/>
              </a:solidFill>
            </a:rPr>
            <a:t>On-premises connectivity</a:t>
          </a:r>
        </a:p>
      </dsp:txBody>
      <dsp:txXfrm>
        <a:off x="6121759" y="2885038"/>
        <a:ext cx="2426183" cy="720000"/>
      </dsp:txXfrm>
    </dsp:sp>
    <dsp:sp modelId="{C1DAC77E-0D4F-4A36-A572-46480E698F93}">
      <dsp:nvSpPr>
        <dsp:cNvPr id="0" name=""/>
        <dsp:cNvSpPr/>
      </dsp:nvSpPr>
      <dsp:spPr>
        <a:xfrm>
          <a:off x="9639725" y="1473374"/>
          <a:ext cx="1091782" cy="109178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D7DE06-B763-41E1-AD3C-A8AA94C8A762}">
      <dsp:nvSpPr>
        <dsp:cNvPr id="0" name=""/>
        <dsp:cNvSpPr/>
      </dsp:nvSpPr>
      <dsp:spPr>
        <a:xfrm>
          <a:off x="8972525" y="2885038"/>
          <a:ext cx="242618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/>
              </a:solidFill>
            </a:rPr>
            <a:t>RPA capabilities</a:t>
          </a:r>
          <a:endParaRPr lang="nl-NL" sz="2300" kern="1200">
            <a:solidFill>
              <a:schemeClr val="bg1"/>
            </a:solidFill>
          </a:endParaRPr>
        </a:p>
      </dsp:txBody>
      <dsp:txXfrm>
        <a:off x="8972525" y="2885038"/>
        <a:ext cx="2426183" cy="72000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51312D-93F1-430E-9AED-50156995741B}">
      <dsp:nvSpPr>
        <dsp:cNvPr id="0" name=""/>
        <dsp:cNvSpPr/>
      </dsp:nvSpPr>
      <dsp:spPr>
        <a:xfrm>
          <a:off x="1274468" y="1621854"/>
          <a:ext cx="810000" cy="81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065C70-8311-4554-9D52-DD91447FF18E}">
      <dsp:nvSpPr>
        <dsp:cNvPr id="0" name=""/>
        <dsp:cNvSpPr/>
      </dsp:nvSpPr>
      <dsp:spPr>
        <a:xfrm>
          <a:off x="779468" y="273655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Windows and web applications</a:t>
          </a:r>
        </a:p>
      </dsp:txBody>
      <dsp:txXfrm>
        <a:off x="779468" y="2736558"/>
        <a:ext cx="1800000" cy="720000"/>
      </dsp:txXfrm>
    </dsp:sp>
    <dsp:sp modelId="{A90B9B6A-26D0-4045-A64A-2CD31FF483A7}">
      <dsp:nvSpPr>
        <dsp:cNvPr id="0" name=""/>
        <dsp:cNvSpPr/>
      </dsp:nvSpPr>
      <dsp:spPr>
        <a:xfrm>
          <a:off x="3389468" y="1621854"/>
          <a:ext cx="810000" cy="81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1380B2-93DA-4CEB-AA9D-D4E5BE9270AC}">
      <dsp:nvSpPr>
        <dsp:cNvPr id="0" name=""/>
        <dsp:cNvSpPr/>
      </dsp:nvSpPr>
      <dsp:spPr>
        <a:xfrm>
          <a:off x="2894468" y="273655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Record user interface actions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2894468" y="2736558"/>
        <a:ext cx="1800000" cy="720000"/>
      </dsp:txXfrm>
    </dsp:sp>
    <dsp:sp modelId="{CF05B951-1014-4C39-A940-477BC113F3DE}">
      <dsp:nvSpPr>
        <dsp:cNvPr id="0" name=""/>
        <dsp:cNvSpPr/>
      </dsp:nvSpPr>
      <dsp:spPr>
        <a:xfrm>
          <a:off x="5504468" y="1621854"/>
          <a:ext cx="810000" cy="81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5DB436-7CF7-4D9E-941B-59DEB468CEB6}">
      <dsp:nvSpPr>
        <dsp:cNvPr id="0" name=""/>
        <dsp:cNvSpPr/>
      </dsp:nvSpPr>
      <dsp:spPr>
        <a:xfrm>
          <a:off x="5009468" y="273655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Test the recording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5009468" y="2736558"/>
        <a:ext cx="1800000" cy="720000"/>
      </dsp:txXfrm>
    </dsp:sp>
    <dsp:sp modelId="{C1AF7ABC-47B6-4DE6-8A43-2C94CC75E15C}">
      <dsp:nvSpPr>
        <dsp:cNvPr id="0" name=""/>
        <dsp:cNvSpPr/>
      </dsp:nvSpPr>
      <dsp:spPr>
        <a:xfrm>
          <a:off x="7619468" y="1621854"/>
          <a:ext cx="810000" cy="81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00F402-3963-442B-9AA3-E3E9B8E5B6A3}">
      <dsp:nvSpPr>
        <dsp:cNvPr id="0" name=""/>
        <dsp:cNvSpPr/>
      </dsp:nvSpPr>
      <dsp:spPr>
        <a:xfrm>
          <a:off x="7124468" y="273655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/>
              </a:solidFill>
            </a:rPr>
            <a:t>Play back and monitor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7124468" y="2736558"/>
        <a:ext cx="1800000" cy="720000"/>
      </dsp:txXfrm>
    </dsp:sp>
    <dsp:sp modelId="{276A3A1A-EE08-42F6-A655-A20D552A6F67}">
      <dsp:nvSpPr>
        <dsp:cNvPr id="0" name=""/>
        <dsp:cNvSpPr/>
      </dsp:nvSpPr>
      <dsp:spPr>
        <a:xfrm>
          <a:off x="9734468" y="1621854"/>
          <a:ext cx="810000" cy="81000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C94C56-8B88-4F7F-B538-329E642BA1C6}">
      <dsp:nvSpPr>
        <dsp:cNvPr id="0" name=""/>
        <dsp:cNvSpPr/>
      </dsp:nvSpPr>
      <dsp:spPr>
        <a:xfrm>
          <a:off x="9239468" y="273655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Free with Windows 10</a:t>
          </a:r>
        </a:p>
      </dsp:txBody>
      <dsp:txXfrm>
        <a:off x="9239468" y="2736558"/>
        <a:ext cx="1800000" cy="72000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D714D9-F587-4EB8-B2D4-7AEC242595AF}">
      <dsp:nvSpPr>
        <dsp:cNvPr id="0" name=""/>
        <dsp:cNvSpPr/>
      </dsp:nvSpPr>
      <dsp:spPr>
        <a:xfrm>
          <a:off x="1203995" y="250423"/>
          <a:ext cx="768076" cy="76807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03EF87-472D-465A-AB78-689376A2F2F2}">
      <dsp:nvSpPr>
        <dsp:cNvPr id="0" name=""/>
        <dsp:cNvSpPr/>
      </dsp:nvSpPr>
      <dsp:spPr>
        <a:xfrm>
          <a:off x="734615" y="1279580"/>
          <a:ext cx="1706835" cy="682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400" kern="1200">
              <a:solidFill>
                <a:schemeClr val="bg1"/>
              </a:solidFill>
            </a:rPr>
            <a:t>Low-code development environment</a:t>
          </a:r>
          <a:endParaRPr lang="en-US" sz="1400" kern="1200">
            <a:solidFill>
              <a:schemeClr val="bg1"/>
            </a:solidFill>
          </a:endParaRPr>
        </a:p>
      </dsp:txBody>
      <dsp:txXfrm>
        <a:off x="734615" y="1279580"/>
        <a:ext cx="1706835" cy="682734"/>
      </dsp:txXfrm>
    </dsp:sp>
    <dsp:sp modelId="{B0737D27-1941-4689-B741-24E44B35B3D8}">
      <dsp:nvSpPr>
        <dsp:cNvPr id="0" name=""/>
        <dsp:cNvSpPr/>
      </dsp:nvSpPr>
      <dsp:spPr>
        <a:xfrm>
          <a:off x="3209528" y="250423"/>
          <a:ext cx="768076" cy="76807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F5F5EC-09DB-408A-B01F-B420F72C6C38}">
      <dsp:nvSpPr>
        <dsp:cNvPr id="0" name=""/>
        <dsp:cNvSpPr/>
      </dsp:nvSpPr>
      <dsp:spPr>
        <a:xfrm>
          <a:off x="2740148" y="1279580"/>
          <a:ext cx="1706835" cy="682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bg1"/>
              </a:solidFill>
            </a:rPr>
            <a:t>Parallel execution and multi-tasking </a:t>
          </a:r>
        </a:p>
      </dsp:txBody>
      <dsp:txXfrm>
        <a:off x="2740148" y="1279580"/>
        <a:ext cx="1706835" cy="682734"/>
      </dsp:txXfrm>
    </dsp:sp>
    <dsp:sp modelId="{65F15807-6DFD-4729-8C31-4B05B7066BD2}">
      <dsp:nvSpPr>
        <dsp:cNvPr id="0" name=""/>
        <dsp:cNvSpPr/>
      </dsp:nvSpPr>
      <dsp:spPr>
        <a:xfrm>
          <a:off x="1203995" y="2389023"/>
          <a:ext cx="768076" cy="76807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B0E9CE-A984-433A-A135-215C58872650}">
      <dsp:nvSpPr>
        <dsp:cNvPr id="0" name=""/>
        <dsp:cNvSpPr/>
      </dsp:nvSpPr>
      <dsp:spPr>
        <a:xfrm>
          <a:off x="734615" y="3418179"/>
          <a:ext cx="1706835" cy="682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bg1"/>
              </a:solidFill>
            </a:rPr>
            <a:t>Integrated with Power Automate cloud service</a:t>
          </a:r>
        </a:p>
      </dsp:txBody>
      <dsp:txXfrm>
        <a:off x="734615" y="3418179"/>
        <a:ext cx="1706835" cy="682734"/>
      </dsp:txXfrm>
    </dsp:sp>
    <dsp:sp modelId="{5C928F05-D292-48CB-8F41-7EE41D108070}">
      <dsp:nvSpPr>
        <dsp:cNvPr id="0" name=""/>
        <dsp:cNvSpPr/>
      </dsp:nvSpPr>
      <dsp:spPr>
        <a:xfrm>
          <a:off x="3209528" y="2389023"/>
          <a:ext cx="768076" cy="76807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11897C-4CA2-46E4-AAF8-1A6795C234CC}">
      <dsp:nvSpPr>
        <dsp:cNvPr id="0" name=""/>
        <dsp:cNvSpPr/>
      </dsp:nvSpPr>
      <dsp:spPr>
        <a:xfrm>
          <a:off x="2740148" y="3418179"/>
          <a:ext cx="1706835" cy="682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bg1"/>
              </a:solidFill>
            </a:rPr>
            <a:t>Exception handling to enable automation of complex cases</a:t>
          </a:r>
        </a:p>
      </dsp:txBody>
      <dsp:txXfrm>
        <a:off x="2740148" y="3418179"/>
        <a:ext cx="1706835" cy="68273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D714D9-F587-4EB8-B2D4-7AEC242595AF}">
      <dsp:nvSpPr>
        <dsp:cNvPr id="0" name=""/>
        <dsp:cNvSpPr/>
      </dsp:nvSpPr>
      <dsp:spPr>
        <a:xfrm>
          <a:off x="1203995" y="250423"/>
          <a:ext cx="768076" cy="76807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03EF87-472D-465A-AB78-689376A2F2F2}">
      <dsp:nvSpPr>
        <dsp:cNvPr id="0" name=""/>
        <dsp:cNvSpPr/>
      </dsp:nvSpPr>
      <dsp:spPr>
        <a:xfrm>
          <a:off x="734615" y="1279580"/>
          <a:ext cx="1706835" cy="682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bg1"/>
              </a:solidFill>
            </a:rPr>
            <a:t>Loops, conditions and temporal control</a:t>
          </a:r>
        </a:p>
      </dsp:txBody>
      <dsp:txXfrm>
        <a:off x="734615" y="1279580"/>
        <a:ext cx="1706835" cy="682734"/>
      </dsp:txXfrm>
    </dsp:sp>
    <dsp:sp modelId="{5E6C0362-A8B4-44C5-8C9B-F7032CF3385C}">
      <dsp:nvSpPr>
        <dsp:cNvPr id="0" name=""/>
        <dsp:cNvSpPr/>
      </dsp:nvSpPr>
      <dsp:spPr>
        <a:xfrm>
          <a:off x="3209528" y="250423"/>
          <a:ext cx="768076" cy="76807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983F00-0F5A-4E68-84F0-74C75DD5B3C1}">
      <dsp:nvSpPr>
        <dsp:cNvPr id="0" name=""/>
        <dsp:cNvSpPr/>
      </dsp:nvSpPr>
      <dsp:spPr>
        <a:xfrm>
          <a:off x="2740148" y="1279580"/>
          <a:ext cx="1706835" cy="682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bg1"/>
              </a:solidFill>
            </a:rPr>
            <a:t>Interact with applications, operating system and services</a:t>
          </a:r>
        </a:p>
      </dsp:txBody>
      <dsp:txXfrm>
        <a:off x="2740148" y="1279580"/>
        <a:ext cx="1706835" cy="682734"/>
      </dsp:txXfrm>
    </dsp:sp>
    <dsp:sp modelId="{F8509855-9911-4227-B4B3-C560C7DFDF2D}">
      <dsp:nvSpPr>
        <dsp:cNvPr id="0" name=""/>
        <dsp:cNvSpPr/>
      </dsp:nvSpPr>
      <dsp:spPr>
        <a:xfrm>
          <a:off x="1203995" y="2389023"/>
          <a:ext cx="768076" cy="76807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42E0C5-C6EB-47F1-AC8A-7AA523B1029F}">
      <dsp:nvSpPr>
        <dsp:cNvPr id="0" name=""/>
        <dsp:cNvSpPr/>
      </dsp:nvSpPr>
      <dsp:spPr>
        <a:xfrm>
          <a:off x="734615" y="3418179"/>
          <a:ext cx="1706835" cy="682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bg1"/>
              </a:solidFill>
            </a:rPr>
            <a:t>Simulate user actions in web or Windows</a:t>
          </a:r>
        </a:p>
      </dsp:txBody>
      <dsp:txXfrm>
        <a:off x="734615" y="3418179"/>
        <a:ext cx="1706835" cy="682734"/>
      </dsp:txXfrm>
    </dsp:sp>
    <dsp:sp modelId="{34F89551-D6D3-404B-B2AD-8BA896146FEC}">
      <dsp:nvSpPr>
        <dsp:cNvPr id="0" name=""/>
        <dsp:cNvSpPr/>
      </dsp:nvSpPr>
      <dsp:spPr>
        <a:xfrm>
          <a:off x="3209528" y="2389023"/>
          <a:ext cx="768076" cy="76807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8C487D-5F1C-4F5A-A8EA-23DA7231A744}">
      <dsp:nvSpPr>
        <dsp:cNvPr id="0" name=""/>
        <dsp:cNvSpPr/>
      </dsp:nvSpPr>
      <dsp:spPr>
        <a:xfrm>
          <a:off x="2740148" y="3418179"/>
          <a:ext cx="1706835" cy="682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bg1"/>
              </a:solidFill>
            </a:rPr>
            <a:t>Use system and user inputs and outputs</a:t>
          </a:r>
          <a:endParaRPr lang="nl-NL" sz="1400" kern="1200">
            <a:solidFill>
              <a:schemeClr val="bg1"/>
            </a:solidFill>
          </a:endParaRPr>
        </a:p>
      </dsp:txBody>
      <dsp:txXfrm>
        <a:off x="2740148" y="3418179"/>
        <a:ext cx="1706835" cy="6827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00.png>
</file>

<file path=ppt/media/image101.svg>
</file>

<file path=ppt/media/image102.png>
</file>

<file path=ppt/media/image103.svg>
</file>

<file path=ppt/media/image104.png>
</file>

<file path=ppt/media/image105.svg>
</file>

<file path=ppt/media/image106.png>
</file>

<file path=ppt/media/image107.svg>
</file>

<file path=ppt/media/image108.png>
</file>

<file path=ppt/media/image109.svg>
</file>

<file path=ppt/media/image11.svg>
</file>

<file path=ppt/media/image110.png>
</file>

<file path=ppt/media/image111.svg>
</file>

<file path=ppt/media/image112.png>
</file>

<file path=ppt/media/image113.svg>
</file>

<file path=ppt/media/image114.png>
</file>

<file path=ppt/media/image115.svg>
</file>

<file path=ppt/media/image116.png>
</file>

<file path=ppt/media/image117.png>
</file>

<file path=ppt/media/image118.svg>
</file>

<file path=ppt/media/image119.png>
</file>

<file path=ppt/media/image12.png>
</file>

<file path=ppt/media/image120.svg>
</file>

<file path=ppt/media/image121.png>
</file>

<file path=ppt/media/image122.svg>
</file>

<file path=ppt/media/image123.png>
</file>

<file path=ppt/media/image124.svg>
</file>

<file path=ppt/media/image125.png>
</file>

<file path=ppt/media/image126.sv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jpeg>
</file>

<file path=ppt/media/image4.png>
</file>

<file path=ppt/media/image40.pn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pn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60.svg>
</file>

<file path=ppt/media/image61.png>
</file>

<file path=ppt/media/image62.svg>
</file>

<file path=ppt/media/image63.png>
</file>

<file path=ppt/media/image64.svg>
</file>

<file path=ppt/media/image65.png>
</file>

<file path=ppt/media/image66.svg>
</file>

<file path=ppt/media/image67.png>
</file>

<file path=ppt/media/image68.svg>
</file>

<file path=ppt/media/image69.png>
</file>

<file path=ppt/media/image7.svg>
</file>

<file path=ppt/media/image70.svg>
</file>

<file path=ppt/media/image71.png>
</file>

<file path=ppt/media/image72.svg>
</file>

<file path=ppt/media/image73.png>
</file>

<file path=ppt/media/image74.svg>
</file>

<file path=ppt/media/image76.png>
</file>

<file path=ppt/media/image77.png>
</file>

<file path=ppt/media/image78.png>
</file>

<file path=ppt/media/image79.svg>
</file>

<file path=ppt/media/image8.png>
</file>

<file path=ppt/media/image80.png>
</file>

<file path=ppt/media/image81.svg>
</file>

<file path=ppt/media/image82.png>
</file>

<file path=ppt/media/image83.svg>
</file>

<file path=ppt/media/image84.png>
</file>

<file path=ppt/media/image85.svg>
</file>

<file path=ppt/media/image86.png>
</file>

<file path=ppt/media/image87.png>
</file>

<file path=ppt/media/image88.svg>
</file>

<file path=ppt/media/image89.png>
</file>

<file path=ppt/media/image9.svg>
</file>

<file path=ppt/media/image90.svg>
</file>

<file path=ppt/media/image91.png>
</file>

<file path=ppt/media/image92.svg>
</file>

<file path=ppt/media/image93.jpeg>
</file>

<file path=ppt/media/image94.png>
</file>

<file path=ppt/media/image95.png>
</file>

<file path=ppt/media/image96.png>
</file>

<file path=ppt/media/image97.png>
</file>

<file path=ppt/media/image98.png>
</file>

<file path=ppt/media/image9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324A93-C218-44C2-9986-568B484CD25D}" type="datetimeFigureOut">
              <a:rPr lang="en-NL" smtClean="0"/>
              <a:t>10/05/2021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B23AF-B307-4138-8F5D-226D81F8071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95040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5/10/2021 12:31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57532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80EB3E-5A84-6942-8D29-EE544E5A099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7883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 from scratch in Power Automate</a:t>
            </a:r>
          </a:p>
          <a:p>
            <a:endParaRPr lang="en-US" dirty="0"/>
          </a:p>
          <a:p>
            <a:r>
              <a:rPr lang="en-US" dirty="0"/>
              <a:t>Explain scenario</a:t>
            </a:r>
          </a:p>
          <a:p>
            <a:r>
              <a:rPr lang="en-US" dirty="0"/>
              <a:t>Introduce Power Automate Desktop</a:t>
            </a:r>
          </a:p>
          <a:p>
            <a:r>
              <a:rPr lang="nl-NL" dirty="0"/>
              <a:t>Record steps entering data in </a:t>
            </a:r>
            <a:r>
              <a:rPr lang="nl-NL" dirty="0" err="1"/>
              <a:t>TimeChimp</a:t>
            </a:r>
            <a:endParaRPr lang="nl-NL" dirty="0"/>
          </a:p>
          <a:p>
            <a:r>
              <a:rPr lang="nl-NL" dirty="0" err="1"/>
              <a:t>Use</a:t>
            </a:r>
            <a:r>
              <a:rPr lang="nl-NL" dirty="0"/>
              <a:t> variables </a:t>
            </a:r>
            <a:r>
              <a:rPr lang="nl-NL" dirty="0" err="1"/>
              <a:t>for</a:t>
            </a:r>
            <a:r>
              <a:rPr lang="nl-NL" dirty="0"/>
              <a:t> entries</a:t>
            </a:r>
          </a:p>
          <a:p>
            <a:r>
              <a:rPr lang="nl-NL" dirty="0" err="1"/>
              <a:t>Add</a:t>
            </a:r>
            <a:r>
              <a:rPr lang="nl-NL" dirty="0"/>
              <a:t> close browser </a:t>
            </a:r>
            <a:r>
              <a:rPr lang="nl-NL" dirty="0" err="1"/>
              <a:t>window</a:t>
            </a:r>
            <a:r>
              <a:rPr lang="nl-NL" dirty="0"/>
              <a:t> action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B23AF-B307-4138-8F5D-226D81F8071C}" type="slidenum">
              <a:rPr lang="en-NL" smtClean="0"/>
              <a:t>17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862351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B23AF-B307-4138-8F5D-226D81F8071C}" type="slidenum">
              <a:rPr lang="en-NL" smtClean="0"/>
              <a:t>18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720219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80EB3E-5A84-6942-8D29-EE544E5A099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2099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fontAlgn="t"/>
            <a:r>
              <a:rPr lang="en-US" dirty="0"/>
              <a:t>Power Automate Desktop only - </a:t>
            </a:r>
            <a:r>
              <a:rPr lang="en-US" b="1" i="0" dirty="0">
                <a:solidFill>
                  <a:srgbClr val="212121"/>
                </a:solidFill>
                <a:effectLst/>
                <a:latin typeface="Segoe UI" panose="020B0502040204020203" pitchFamily="34" charset="0"/>
              </a:rPr>
              <a:t>Take back your time; Let AI do the work for you! - Demo 2</a:t>
            </a:r>
          </a:p>
          <a:p>
            <a:endParaRPr lang="en-US" dirty="0"/>
          </a:p>
          <a:p>
            <a:r>
              <a:rPr lang="en-US" dirty="0"/>
              <a:t>Create UI elements</a:t>
            </a:r>
          </a:p>
          <a:p>
            <a:r>
              <a:rPr lang="en-US" dirty="0"/>
              <a:t>Show capabilities about data retrieval, looping, UI interaction, etc.</a:t>
            </a:r>
          </a:p>
          <a:p>
            <a:r>
              <a:rPr lang="en-US" dirty="0"/>
              <a:t>Get data from Excel</a:t>
            </a:r>
          </a:p>
          <a:p>
            <a:r>
              <a:rPr lang="nl-NL" dirty="0" err="1"/>
              <a:t>Fill</a:t>
            </a:r>
            <a:r>
              <a:rPr lang="nl-NL" dirty="0"/>
              <a:t> in </a:t>
            </a:r>
            <a:r>
              <a:rPr lang="nl-NL" dirty="0" err="1"/>
              <a:t>TimeChimp</a:t>
            </a:r>
            <a:r>
              <a:rPr lang="nl-NL" dirty="0"/>
              <a:t> </a:t>
            </a:r>
            <a:r>
              <a:rPr lang="nl-NL" dirty="0" err="1"/>
              <a:t>using</a:t>
            </a:r>
            <a:r>
              <a:rPr lang="nl-NL" dirty="0"/>
              <a:t> </a:t>
            </a:r>
            <a:r>
              <a:rPr lang="nl-NL" dirty="0" err="1"/>
              <a:t>local</a:t>
            </a:r>
            <a:r>
              <a:rPr lang="nl-NL" dirty="0"/>
              <a:t> experience </a:t>
            </a:r>
            <a:r>
              <a:rPr lang="nl-NL" dirty="0" err="1"/>
              <a:t>with</a:t>
            </a:r>
            <a:r>
              <a:rPr lang="nl-NL" dirty="0"/>
              <a:t> data </a:t>
            </a:r>
            <a:r>
              <a:rPr lang="nl-NL" dirty="0" err="1"/>
              <a:t>from</a:t>
            </a:r>
            <a:r>
              <a:rPr lang="nl-NL" dirty="0"/>
              <a:t> Excel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B23AF-B307-4138-8F5D-226D81F8071C}" type="slidenum">
              <a:rPr lang="en-NL" smtClean="0"/>
              <a:t>21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324655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B23AF-B307-4138-8F5D-226D81F8071C}" type="slidenum">
              <a:rPr lang="en-NL" smtClean="0"/>
              <a:t>22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488419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5/10/2021 12:31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7904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fontAlgn="t"/>
            <a:r>
              <a:rPr lang="en-US" dirty="0"/>
              <a:t>Power Automate - </a:t>
            </a:r>
            <a:r>
              <a:rPr lang="en-US" b="1" i="0" dirty="0">
                <a:solidFill>
                  <a:srgbClr val="212121"/>
                </a:solidFill>
                <a:effectLst/>
                <a:latin typeface="Segoe UI" panose="020B0502040204020203" pitchFamily="34" charset="0"/>
              </a:rPr>
              <a:t>Take back your time; Let AI do the work for you! - Demo 3</a:t>
            </a:r>
          </a:p>
          <a:p>
            <a:r>
              <a:rPr lang="en-US" b="0" i="0" dirty="0">
                <a:solidFill>
                  <a:srgbClr val="212121"/>
                </a:solidFill>
                <a:effectLst/>
                <a:latin typeface="Segoe UI" panose="020B0502040204020203" pitchFamily="34" charset="0"/>
              </a:rPr>
              <a:t>Power Automate Desktop -</a:t>
            </a:r>
            <a:r>
              <a:rPr lang="en-US" b="1" i="0" dirty="0">
                <a:solidFill>
                  <a:srgbClr val="212121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en-US" b="1" dirty="0">
                <a:effectLst/>
              </a:rPr>
              <a:t>Take back your time; Let AI do the work for you! - Demo 3</a:t>
            </a:r>
          </a:p>
          <a:p>
            <a:endParaRPr lang="en-US" dirty="0"/>
          </a:p>
          <a:p>
            <a:r>
              <a:rPr lang="en-US" dirty="0"/>
              <a:t>Use Power Automate to retrieve entries from Outlook</a:t>
            </a:r>
          </a:p>
          <a:p>
            <a:r>
              <a:rPr lang="en-US" dirty="0"/>
              <a:t>Call Power Automate Desktop for 3 customers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Fill in data for Contoso, </a:t>
            </a:r>
            <a:r>
              <a:rPr lang="en-US" dirty="0" err="1"/>
              <a:t>Fabrikam</a:t>
            </a:r>
            <a:r>
              <a:rPr lang="en-US" dirty="0"/>
              <a:t> and Northwind in </a:t>
            </a:r>
            <a:r>
              <a:rPr lang="en-US" dirty="0" err="1"/>
              <a:t>TimeChimp</a:t>
            </a:r>
            <a:r>
              <a:rPr lang="en-US" dirty="0"/>
              <a:t> (Website)</a:t>
            </a:r>
          </a:p>
          <a:p>
            <a:pPr marL="171450" indent="-171450">
              <a:buFontTx/>
              <a:buChar char="-"/>
            </a:pPr>
            <a:r>
              <a:rPr lang="en-US" dirty="0"/>
              <a:t>Fill in data for </a:t>
            </a:r>
            <a:r>
              <a:rPr lang="en-US" dirty="0" err="1"/>
              <a:t>Fabrikam</a:t>
            </a:r>
            <a:r>
              <a:rPr lang="en-US" dirty="0"/>
              <a:t> in Time Tracker (Windows application)</a:t>
            </a:r>
          </a:p>
          <a:p>
            <a:pPr marL="171450" indent="-171450">
              <a:buFontTx/>
              <a:buChar char="-"/>
            </a:pPr>
            <a:r>
              <a:rPr lang="en-US" dirty="0"/>
              <a:t>Fill in data for Northwind in Excel and send mail from Power Automate Desktop (Show Excel and Outlook capabilities and other possibilities)</a:t>
            </a:r>
          </a:p>
          <a:p>
            <a:pPr marL="171450" indent="-171450">
              <a:buFontTx/>
              <a:buChar char="-"/>
            </a:pP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B23AF-B307-4138-8F5D-226D81F8071C}" type="slidenum">
              <a:rPr lang="en-NL" smtClean="0"/>
              <a:t>25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083508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B23AF-B307-4138-8F5D-226D81F8071C}" type="slidenum">
              <a:rPr lang="en-NL" smtClean="0"/>
              <a:t>26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437103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80EB3E-5A84-6942-8D29-EE544E5A099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713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7550" y="1162050"/>
            <a:ext cx="5575300" cy="3136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273C79-4994-47A5-A6AE-527D06C8FC24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97389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80EB3E-5A84-6942-8D29-EE544E5A099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950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B23AF-B307-4138-8F5D-226D81F8071C}" type="slidenum">
              <a:rPr lang="en-NL" smtClean="0"/>
              <a:t>29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361495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F8F9FA"/>
                </a:solidFill>
                <a:effectLst/>
                <a:latin typeface="Segoe UI" panose="020B0502040204020203" pitchFamily="34" charset="0"/>
              </a:rPr>
              <a:t>Logical decision making</a:t>
            </a:r>
          </a:p>
          <a:p>
            <a:r>
              <a:rPr lang="en-US" b="0" i="0" dirty="0">
                <a:solidFill>
                  <a:srgbClr val="F8F9FA"/>
                </a:solidFill>
                <a:effectLst/>
                <a:latin typeface="Segoe UI" panose="020B0502040204020203" pitchFamily="34" charset="0"/>
              </a:rPr>
              <a:t>Natural language</a:t>
            </a:r>
          </a:p>
          <a:p>
            <a:r>
              <a:rPr lang="en-US" b="0" i="0" dirty="0">
                <a:solidFill>
                  <a:srgbClr val="F8F9FA"/>
                </a:solidFill>
                <a:effectLst/>
                <a:latin typeface="Segoe UI" panose="020B0502040204020203" pitchFamily="34" charset="0"/>
              </a:rPr>
              <a:t>Spoken language</a:t>
            </a:r>
          </a:p>
          <a:p>
            <a:r>
              <a:rPr lang="en-US" b="0" i="0" dirty="0">
                <a:solidFill>
                  <a:srgbClr val="F8F9FA"/>
                </a:solidFill>
                <a:effectLst/>
                <a:latin typeface="Segoe UI" panose="020B0502040204020203" pitchFamily="34" charset="0"/>
              </a:rPr>
              <a:t>Everything we see</a:t>
            </a:r>
          </a:p>
          <a:p>
            <a:r>
              <a:rPr lang="en-US" b="0" i="0" dirty="0">
                <a:solidFill>
                  <a:srgbClr val="F8F9FA"/>
                </a:solidFill>
                <a:effectLst/>
                <a:latin typeface="Segoe UI" panose="020B0502040204020203" pitchFamily="34" charset="0"/>
              </a:rPr>
              <a:t>Search and lookup</a:t>
            </a:r>
          </a:p>
          <a:p>
            <a:endParaRPr lang="en-US" b="0" i="0" dirty="0">
              <a:solidFill>
                <a:srgbClr val="F8F9FA"/>
              </a:solidFill>
              <a:effectLst/>
              <a:latin typeface="Segoe UI" panose="020B0502040204020203" pitchFamily="34" charset="0"/>
            </a:endParaRPr>
          </a:p>
          <a:p>
            <a:r>
              <a:rPr lang="en-US" b="0" i="0" dirty="0">
                <a:solidFill>
                  <a:srgbClr val="F8F9FA"/>
                </a:solidFill>
                <a:effectLst/>
                <a:latin typeface="Segoe UI" panose="020B0502040204020203" pitchFamily="34" charset="0"/>
              </a:rPr>
              <a:t>Cognitive Services bring AI within reach of every developer—without requiring machine-learning expertise. All it takes is an API call to embed the ability to see, hear, speak, search, understand, and accelerate decision-making into your apps.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01387-9F63-4047-B3F8-D3467F60CDC5}" type="slidenum">
              <a:rPr lang="en-NL" smtClean="0"/>
              <a:t>30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10204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Power Virtual Agent – </a:t>
            </a:r>
            <a:r>
              <a:rPr lang="en-US" b="1" dirty="0"/>
              <a:t>Timesheets</a:t>
            </a:r>
          </a:p>
          <a:p>
            <a:pPr>
              <a:buFont typeface="+mj-lt"/>
              <a:buNone/>
            </a:pPr>
            <a:r>
              <a:rPr lang="en-US" b="0" dirty="0"/>
              <a:t>Power Automate (open via PVA) - </a:t>
            </a:r>
            <a:r>
              <a:rPr lang="en-US" b="1" dirty="0">
                <a:solidFill>
                  <a:srgbClr val="333333"/>
                </a:solidFill>
                <a:effectLst/>
                <a:latin typeface="Segoe UI" panose="020B0502040204020203" pitchFamily="34" charset="0"/>
              </a:rPr>
              <a:t>PVA - Take back your time; Let AI do the work for you! - Demo 4</a:t>
            </a:r>
          </a:p>
          <a:p>
            <a:r>
              <a:rPr lang="en-US" b="0" i="0" dirty="0">
                <a:solidFill>
                  <a:srgbClr val="333333"/>
                </a:solidFill>
                <a:effectLst/>
                <a:latin typeface="Segoe UI Web (West European)"/>
              </a:rPr>
              <a:t>Power Automate Desktop - </a:t>
            </a:r>
            <a:r>
              <a:rPr lang="en-US" b="1" dirty="0">
                <a:effectLst/>
              </a:rPr>
              <a:t>Take back your time; Let AI do the work for you! - Demo 4</a:t>
            </a:r>
            <a:br>
              <a:rPr lang="en-US" b="1" i="0" dirty="0">
                <a:solidFill>
                  <a:srgbClr val="333333"/>
                </a:solidFill>
                <a:effectLst/>
                <a:latin typeface="Segoe UI Web (West European)"/>
              </a:rPr>
            </a:b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Triggered from </a:t>
            </a:r>
            <a:r>
              <a:rPr lang="en-US"/>
              <a:t>Virtual Agent - Please give me my timesheet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Call Power Automate Desktop</a:t>
            </a:r>
          </a:p>
          <a:p>
            <a:pPr marL="171450" indent="-171450">
              <a:buFontTx/>
              <a:buChar char="-"/>
            </a:pPr>
            <a:r>
              <a:rPr lang="en-US" dirty="0"/>
              <a:t>Export </a:t>
            </a:r>
            <a:r>
              <a:rPr lang="en-US" dirty="0" err="1"/>
              <a:t>TimeChimp</a:t>
            </a:r>
            <a:r>
              <a:rPr lang="en-US" dirty="0"/>
              <a:t> overviews to OneDrive per customer</a:t>
            </a:r>
          </a:p>
          <a:p>
            <a:pPr marL="0" indent="0">
              <a:buFontTx/>
              <a:buNone/>
            </a:pPr>
            <a:r>
              <a:rPr lang="en-US" dirty="0"/>
              <a:t>Wait for files to arrive on OneDrive</a:t>
            </a:r>
          </a:p>
          <a:p>
            <a:pPr marL="0" indent="0">
              <a:buFontTx/>
              <a:buNone/>
            </a:pPr>
            <a:r>
              <a:rPr lang="en-US" dirty="0"/>
              <a:t>Send both files using email with approval</a:t>
            </a:r>
          </a:p>
          <a:p>
            <a:pPr marL="0" indent="0">
              <a:buFontTx/>
              <a:buNone/>
            </a:pPr>
            <a:r>
              <a:rPr lang="en-US" dirty="0"/>
              <a:t>Receive response from Contoso</a:t>
            </a:r>
          </a:p>
          <a:p>
            <a:pPr marL="0" indent="0">
              <a:buFontTx/>
              <a:buNone/>
            </a:pPr>
            <a:r>
              <a:rPr lang="en-US" dirty="0"/>
              <a:t>Use cognitive services to check for signature set (using Logic Apps?)</a:t>
            </a:r>
          </a:p>
          <a:p>
            <a:pPr marL="0" indent="0">
              <a:buFontTx/>
              <a:buNone/>
            </a:pPr>
            <a:r>
              <a:rPr lang="en-US" dirty="0"/>
              <a:t>If signature not set, notify user</a:t>
            </a:r>
          </a:p>
          <a:p>
            <a:pPr marL="0" indent="0">
              <a:buFontTx/>
              <a:buNone/>
            </a:pPr>
            <a:r>
              <a:rPr lang="en-US" dirty="0"/>
              <a:t>If signature set, save to SharePoint and notify user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B23AF-B307-4138-8F5D-226D81F8071C}" type="slidenum">
              <a:rPr lang="en-NL" smtClean="0"/>
              <a:t>31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658319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B23AF-B307-4138-8F5D-226D81F8071C}" type="slidenum">
              <a:rPr lang="en-NL" smtClean="0"/>
              <a:t>33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177354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Rustig spreken!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5/10/2021 12:31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3369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80EB3E-5A84-6942-8D29-EE544E5A099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9117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80EB3E-5A84-6942-8D29-EE544E5A099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4790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80EB3E-5A84-6942-8D29-EE544E5A099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2693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80EB3E-5A84-6942-8D29-EE544E5A099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7977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B23AF-B307-4138-8F5D-226D81F8071C}" type="slidenum">
              <a:rPr lang="en-NL" smtClean="0"/>
              <a:t>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68060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80EB3E-5A84-6942-8D29-EE544E5A099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5690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80EB3E-5A84-6942-8D29-EE544E5A099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491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C3094-B357-4604-AD61-4DAF5563C3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756C13-9BED-4F62-B3F8-F7E28DC27F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454E3-A9F6-4F09-BB0B-BDD5A5387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10/05/2021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66DEB-B2CF-4CA0-ABEC-8A9A43819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EB2F-4354-425B-8715-87C8E89ED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59374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27C6E-2596-4980-801D-4CDA0760F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5411788"/>
          </a:xfrm>
        </p:spPr>
        <p:txBody>
          <a:bodyPr anchor="ctr">
            <a:normAutofit/>
          </a:bodyPr>
          <a:lstStyle>
            <a:lvl1pPr>
              <a:defRPr lang="en-NL" sz="600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0A240-EA0B-4EAC-A1ED-C6D98FD976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E4B16B-51B6-415D-A454-7BC8A360A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10/05/2021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0BB79D-5D5A-4F4F-A410-8E42F9D0D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9FAF42-01AA-4934-A765-D576E8CD1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66561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05DA9-1A98-4686-BB5B-814322F4A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9B4037-7A4A-4384-BE2D-2DA395F6C7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F72D5-A0BA-484C-B089-42D46786B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10/05/2021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AD2AD-0FDB-4449-B372-27DD24120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EFA7C-ABC0-4494-8BC6-A54D2D485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73349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36A39D-C168-4465-9B46-8F14734DAB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A6CD48-DCD0-4DAB-BBDA-F31EA1154D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538D0-3720-4020-BC79-BB90653E4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10/05/2021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5A4044-D15A-4411-B7C6-B765E3E58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88C63-0AB8-4F72-AB7A-BB25E97E6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2668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05052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117276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6A123D-3A27-499F-9210-3E0D7CED39C6}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07876511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60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EF8A5-01A4-4603-986F-092FE964A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04700-5445-4C58-B6C5-34A9AEF00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9CBD6-B2EA-4D9C-A02B-B45A08C14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10/05/2021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D0EFC-A16C-4FDC-ACDB-9D4E56EB9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2DEDC-A50F-4831-9A5E-3C26DC0A1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04637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E7DFE-F084-40D8-B6C8-674D1B8C4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en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06B8E-BF0F-4032-B72E-6307AF172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10/05/2021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7BE0B-00E7-47A7-9F57-E9E838527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591B46-4551-4DD4-9726-8CE5D53F3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3392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9584E-8BDD-4756-80D4-2CE632193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D8D2C-B27B-4ABC-9C39-41965271FC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F5DDF6-C529-42A7-B553-517FCBBF71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405F5D-04AD-4599-B46C-155DD392F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10/05/2021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4B5E8B-D0FF-40C0-97B4-867DF1718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C94DA0-DECA-41E4-B80B-938771EA9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35640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23430-FF43-48DF-A2E9-E7103A705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F6292-D563-4F85-B2CC-056649DB3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1294F4-5C2E-4083-9C13-AB7B62AFC1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CA8C98-5548-4DA4-A15A-AC97FD8DC0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5E318C-F287-44A3-91C1-1A92A2DA70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4F8DF5-DEDD-45CC-AD48-9AE52BBA2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10/05/2021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570A3C-3513-464C-88D6-444F9E986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98AFE8-E065-40B2-8341-10DCE61DA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12078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9ECEC-3B12-427B-969F-C60B718FD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6E42A9-19E5-4624-AF61-EBD730A19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10/05/2021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E2DA4E-7B7F-4A07-86F3-5B7E7F1BD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B592C-D0E2-4F38-81AC-4E1EEBC2F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1721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8DC95B-5C86-4F9E-ACE4-860A8B23B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10/05/2021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E2A4F4-A7DA-4180-A948-F1383AC1E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84E352-9625-4FD4-88F7-8E024D345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50234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27C6E-2596-4980-801D-4CDA0760F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lang="en-NL" sz="280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0A240-EA0B-4EAC-A1ED-C6D98FD976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NL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EEAD39-1E5D-42F1-9147-DEB2C8056F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lang="en-US" dirty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E4B16B-51B6-415D-A454-7BC8A360A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10/05/2021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0BB79D-5D5A-4F4F-A410-8E42F9D0D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9FAF42-01AA-4934-A765-D576E8CD1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80725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E2757-3BE4-4DB7-9156-9E97D50A3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864B31-42E3-4363-AEAF-0B120997BF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6E55C2-2A68-4DE8-94DF-75EB3D8FC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023E0C-4446-4F6D-82DD-41CF8E7E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E2CAE-0AF7-43DC-968F-45E6B956AA4B}" type="datetimeFigureOut">
              <a:rPr lang="en-NL" smtClean="0"/>
              <a:t>10/05/2021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7509FF-C794-486A-B998-87F2C0830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22FFF7-BF6C-4711-843B-4BB5EB23C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A01CA-FA0E-4054-8554-0A84DEE08BA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59534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402C9B-80E2-4CC6-BCCB-09773E943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23" y="78115"/>
            <a:ext cx="11817893" cy="964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D68C14-B504-4A27-956E-722C2041F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2723" y="1098198"/>
            <a:ext cx="11817893" cy="5078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63A8A-55E2-4A4B-B99C-26BD58DFE9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1E2CAE-0AF7-43DC-968F-45E6B956AA4B}" type="datetimeFigureOut">
              <a:rPr lang="en-NL" smtClean="0"/>
              <a:t>10/05/2021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120F9-0192-438A-9802-34696E7C7D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A6A843-5F1C-49C9-9055-DB84A574AFAA}"/>
              </a:ext>
            </a:extLst>
          </p:cNvPr>
          <p:cNvSpPr txBox="1"/>
          <p:nvPr userDrawn="1"/>
        </p:nvSpPr>
        <p:spPr>
          <a:xfrm>
            <a:off x="10978534" y="6408107"/>
            <a:ext cx="11031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accent3"/>
                </a:solidFill>
              </a:rPr>
              <a:t>@</a:t>
            </a:r>
            <a:r>
              <a:rPr lang="en-US" sz="1100" dirty="0" err="1">
                <a:solidFill>
                  <a:schemeClr val="accent3"/>
                </a:solidFill>
              </a:rPr>
              <a:t>egrootenboer</a:t>
            </a:r>
            <a:endParaRPr lang="en-NL" sz="11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8107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5" r:id="rId13"/>
    <p:sldLayoutId id="2147483677" r:id="rId14"/>
    <p:sldLayoutId id="2147483683" r:id="rId1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4400" kern="1200">
          <a:solidFill>
            <a:schemeClr val="bg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4000" kern="1200">
          <a:solidFill>
            <a:schemeClr val="bg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3600" kern="1200">
          <a:solidFill>
            <a:schemeClr val="bg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3200" kern="1200">
          <a:solidFill>
            <a:schemeClr val="bg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32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7" Type="http://schemas.openxmlformats.org/officeDocument/2006/relationships/image" Target="../media/image75.emf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7" Type="http://schemas.openxmlformats.org/officeDocument/2006/relationships/image" Target="../media/image86.png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2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2.svg"/><Relationship Id="rId3" Type="http://schemas.openxmlformats.org/officeDocument/2006/relationships/image" Target="../media/image117.png"/><Relationship Id="rId7" Type="http://schemas.openxmlformats.org/officeDocument/2006/relationships/image" Target="../media/image121.png"/><Relationship Id="rId12" Type="http://schemas.openxmlformats.org/officeDocument/2006/relationships/image" Target="../media/image126.sv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0.svg"/><Relationship Id="rId11" Type="http://schemas.openxmlformats.org/officeDocument/2006/relationships/image" Target="../media/image125.png"/><Relationship Id="rId5" Type="http://schemas.openxmlformats.org/officeDocument/2006/relationships/image" Target="../media/image119.png"/><Relationship Id="rId10" Type="http://schemas.openxmlformats.org/officeDocument/2006/relationships/image" Target="../media/image124.svg"/><Relationship Id="rId4" Type="http://schemas.openxmlformats.org/officeDocument/2006/relationships/image" Target="../media/image118.svg"/><Relationship Id="rId9" Type="http://schemas.openxmlformats.org/officeDocument/2006/relationships/image" Target="../media/image12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png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1.png"/><Relationship Id="rId4" Type="http://schemas.openxmlformats.org/officeDocument/2006/relationships/image" Target="../media/image13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7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9ADE5B-55E9-485D-8E7E-BB3EA9D2B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928" y="6310865"/>
            <a:ext cx="2010599" cy="398877"/>
          </a:xfrm>
          <a:prstGeom prst="rect">
            <a:avLst/>
          </a:prstGeom>
        </p:spPr>
      </p:pic>
      <p:sp>
        <p:nvSpPr>
          <p:cNvPr id="7" name="Title 2"/>
          <p:cNvSpPr>
            <a:spLocks noGrp="1"/>
          </p:cNvSpPr>
          <p:nvPr>
            <p:ph type="ctrTitle"/>
          </p:nvPr>
        </p:nvSpPr>
        <p:spPr>
          <a:xfrm>
            <a:off x="1792770" y="148258"/>
            <a:ext cx="9142703" cy="888062"/>
          </a:xfrm>
        </p:spPr>
        <p:txBody>
          <a:bodyPr>
            <a:noAutofit/>
          </a:bodyPr>
          <a:lstStyle/>
          <a:p>
            <a:r>
              <a:rPr kumimoji="0" lang="en-US" sz="2800" b="0" i="0" u="none" strike="noStrike" kern="1200" cap="none" spc="-10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</a:rPr>
              <a:t>Take back your time!</a:t>
            </a:r>
            <a:br>
              <a:rPr kumimoji="0" lang="en-US" sz="2800" b="0" i="0" u="none" strike="noStrike" kern="1200" cap="none" spc="-10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r>
              <a:rPr kumimoji="0" lang="en-US" sz="2000" b="0" i="0" u="none" strike="noStrike" kern="1200" cap="none" spc="-10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</a:rPr>
              <a:t>Let AI do the work for you</a:t>
            </a:r>
            <a:endParaRPr lang="nl-NL" sz="3600" dirty="0"/>
          </a:p>
        </p:txBody>
      </p:sp>
      <p:sp>
        <p:nvSpPr>
          <p:cNvPr id="8" name="Text Placeholder 4"/>
          <p:cNvSpPr>
            <a:spLocks noGrp="1"/>
          </p:cNvSpPr>
          <p:nvPr>
            <p:ph type="subTitle" idx="1"/>
          </p:nvPr>
        </p:nvSpPr>
        <p:spPr>
          <a:xfrm>
            <a:off x="1524648" y="1160131"/>
            <a:ext cx="9142703" cy="641714"/>
          </a:xfrm>
        </p:spPr>
        <p:txBody>
          <a:bodyPr/>
          <a:lstStyle/>
          <a:p>
            <a:r>
              <a:rPr lang="en-US" sz="3300" b="1" i="1" dirty="0">
                <a:latin typeface="Segoe UI Light"/>
              </a:rPr>
              <a:t>Eldert Grootenboer</a:t>
            </a:r>
          </a:p>
        </p:txBody>
      </p:sp>
    </p:spTree>
    <p:extLst>
      <p:ext uri="{BB962C8B-B14F-4D97-AF65-F5344CB8AC3E}">
        <p14:creationId xmlns:p14="http://schemas.microsoft.com/office/powerpoint/2010/main" val="274374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4CFC1B1-A884-4C02-97EB-97C5BE1F5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various services</a:t>
            </a:r>
            <a:endParaRPr lang="nl-NL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0523AD4-C51D-4775-A95E-8C4906624D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413" y="2500969"/>
            <a:ext cx="11818937" cy="2273575"/>
          </a:xfrm>
        </p:spPr>
      </p:pic>
    </p:spTree>
    <p:extLst>
      <p:ext uri="{BB962C8B-B14F-4D97-AF65-F5344CB8AC3E}">
        <p14:creationId xmlns:p14="http://schemas.microsoft.com/office/powerpoint/2010/main" val="2502117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Empower your organization</a:t>
            </a:r>
          </a:p>
        </p:txBody>
      </p:sp>
      <p:graphicFrame>
        <p:nvGraphicFramePr>
          <p:cNvPr id="9" name="Text Placeholder 2">
            <a:extLst>
              <a:ext uri="{FF2B5EF4-FFF2-40B4-BE49-F238E27FC236}">
                <a16:creationId xmlns:a16="http://schemas.microsoft.com/office/drawing/2014/main" id="{656B2E98-E922-470E-85A5-4A5392B972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982602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97241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7140C434-5BFA-48D4-A3CF-39708F649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graphicEl>
                                              <a:dgm id="{7140C434-5BFA-48D4-A3CF-39708F649C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43FA2F45-93C3-40C5-88CB-811136DE52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graphicEl>
                                              <a:dgm id="{43FA2F45-93C3-40C5-88CB-811136DE522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C33C87FA-DEA6-42A2-9D1F-94707857948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graphicEl>
                                              <a:dgm id="{C33C87FA-DEA6-42A2-9D1F-94707857948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53296EC5-0E3C-447E-BE5C-79402E87EE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graphicEl>
                                              <a:dgm id="{53296EC5-0E3C-447E-BE5C-79402E87EE8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9">
                                            <p:graphicEl>
                                              <a:dgm id="{7140C434-5BFA-48D4-A3CF-39708F649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graphicEl>
                                              <a:dgm id="{7140C434-5BFA-48D4-A3CF-39708F649C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9">
                                            <p:graphicEl>
                                              <a:dgm id="{43FA2F45-93C3-40C5-88CB-811136DE52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9">
                                            <p:graphicEl>
                                              <a:dgm id="{43FA2F45-93C3-40C5-88CB-811136DE522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one"/>
        </p:bldSub>
      </p:bldGraphic>
      <p:bldGraphic spid="9" grpId="1" uiExpand="1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2742E-D7D9-47AD-8EC9-9E84382CC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bigger picture</a:t>
            </a:r>
            <a:endParaRPr lang="nl-NL" dirty="0"/>
          </a:p>
        </p:txBody>
      </p:sp>
      <p:pic>
        <p:nvPicPr>
          <p:cNvPr id="5" name="Picture 2" descr="Power Platform &amp; Azure enable developers to build apps faster than ever -  Microsoft Dynamics 365 Blog | Coding apps, Build an app, Microsoft dynamics">
            <a:extLst>
              <a:ext uri="{FF2B5EF4-FFF2-40B4-BE49-F238E27FC236}">
                <a16:creationId xmlns:a16="http://schemas.microsoft.com/office/drawing/2014/main" id="{DE1AD2FA-881D-44A2-816B-EB16EF8E12A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00" b="11391"/>
          <a:stretch/>
        </p:blipFill>
        <p:spPr bwMode="auto">
          <a:xfrm>
            <a:off x="1608262" y="1530458"/>
            <a:ext cx="8975477" cy="3797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4213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4325A44-4F99-4CF9-8CBC-8A9555CBF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Automate</a:t>
            </a:r>
            <a:endParaRPr lang="nl-NL" dirty="0"/>
          </a:p>
        </p:txBody>
      </p:sp>
      <p:pic>
        <p:nvPicPr>
          <p:cNvPr id="16386" name="Picture 2" descr="Automatisering van taken met Power Automate - Power Platform | Microsoft  Docs">
            <a:extLst>
              <a:ext uri="{FF2B5EF4-FFF2-40B4-BE49-F238E27FC236}">
                <a16:creationId xmlns:a16="http://schemas.microsoft.com/office/drawing/2014/main" id="{EC6F1C54-424E-4824-AE4B-B92B13E14D3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clrChange>
              <a:clrFrom>
                <a:srgbClr val="F8F8F8"/>
              </a:clrFrom>
              <a:clrTo>
                <a:srgbClr val="F8F8F8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1528" y="987425"/>
            <a:ext cx="5735519" cy="4873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3764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Multistep workflows</a:t>
            </a:r>
          </a:p>
        </p:txBody>
      </p:sp>
      <p:graphicFrame>
        <p:nvGraphicFramePr>
          <p:cNvPr id="9" name="Text Placeholder 2">
            <a:extLst>
              <a:ext uri="{FF2B5EF4-FFF2-40B4-BE49-F238E27FC236}">
                <a16:creationId xmlns:a16="http://schemas.microsoft.com/office/drawing/2014/main" id="{656B2E98-E922-470E-85A5-4A5392B972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8983028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30778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47C7C8F-4A19-42E5-AC12-887784845E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graphicEl>
                                              <a:dgm id="{A47C7C8F-4A19-42E5-AC12-887784845E8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D5E52A7-AD12-4F43-B697-7E64EB9C45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graphicEl>
                                              <a:dgm id="{ED5E52A7-AD12-4F43-B697-7E64EB9C45B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298B8404-0F5F-4068-8DE2-7183AF4A99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graphicEl>
                                              <a:dgm id="{298B8404-0F5F-4068-8DE2-7183AF4A99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B80A79B-4EF4-4D6F-A87F-81FEF6684D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graphicEl>
                                              <a:dgm id="{AB80A79B-4EF4-4D6F-A87F-81FEF6684DA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9">
                                            <p:graphicEl>
                                              <a:dgm id="{A47C7C8F-4A19-42E5-AC12-887784845E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graphicEl>
                                              <a:dgm id="{A47C7C8F-4A19-42E5-AC12-887784845E8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9">
                                            <p:graphicEl>
                                              <a:dgm id="{ED5E52A7-AD12-4F43-B697-7E64EB9C45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9">
                                            <p:graphicEl>
                                              <a:dgm id="{ED5E52A7-AD12-4F43-B697-7E64EB9C45B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C1DAC77E-0D4F-4A36-A572-46480E698F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>
                                            <p:graphicEl>
                                              <a:dgm id="{C1DAC77E-0D4F-4A36-A572-46480E698F9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B9D7DE06-B763-41E1-AD3C-A8AA94C8A7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graphicEl>
                                              <a:dgm id="{B9D7DE06-B763-41E1-AD3C-A8AA94C8A76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9">
                                            <p:graphicEl>
                                              <a:dgm id="{298B8404-0F5F-4068-8DE2-7183AF4A99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9">
                                            <p:graphicEl>
                                              <a:dgm id="{298B8404-0F5F-4068-8DE2-7183AF4A99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9">
                                            <p:graphicEl>
                                              <a:dgm id="{AB80A79B-4EF4-4D6F-A87F-81FEF6684D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2" dur="indefinite"/>
                                        <p:tgtEl>
                                          <p:spTgt spid="9">
                                            <p:graphicEl>
                                              <a:dgm id="{AB80A79B-4EF4-4D6F-A87F-81FEF6684DA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one"/>
        </p:bldSub>
      </p:bldGraphic>
      <p:bldGraphic spid="9" grpId="1" uiExpand="1">
        <p:bldSub>
          <a:bldDgm bld="one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RPA with Desktop flows</a:t>
            </a:r>
          </a:p>
        </p:txBody>
      </p:sp>
      <p:graphicFrame>
        <p:nvGraphicFramePr>
          <p:cNvPr id="9" name="Text Placeholder 2">
            <a:extLst>
              <a:ext uri="{FF2B5EF4-FFF2-40B4-BE49-F238E27FC236}">
                <a16:creationId xmlns:a16="http://schemas.microsoft.com/office/drawing/2014/main" id="{656B2E98-E922-470E-85A5-4A5392B972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4988965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29199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4351312D-93F1-430E-9AED-5015699574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dgm id="{4351312D-93F1-430E-9AED-50156995741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B1065C70-8311-4554-9D52-DD91447FF1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dgm id="{B1065C70-8311-4554-9D52-DD91447FF18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90B9B6A-26D0-4045-A64A-2CD31FF483A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graphicEl>
                                              <a:dgm id="{A90B9B6A-26D0-4045-A64A-2CD31FF483A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881380B2-93DA-4CEB-AA9D-D4E5BE9270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graphicEl>
                                              <a:dgm id="{881380B2-93DA-4CEB-AA9D-D4E5BE9270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9">
                                            <p:graphicEl>
                                              <a:dgm id="{4351312D-93F1-430E-9AED-5015699574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9">
                                            <p:graphicEl>
                                              <a:dgm id="{4351312D-93F1-430E-9AED-50156995741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9">
                                            <p:graphicEl>
                                              <a:dgm id="{B1065C70-8311-4554-9D52-DD91447FF1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9">
                                            <p:graphicEl>
                                              <a:dgm id="{B1065C70-8311-4554-9D52-DD91447FF18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CF05B951-1014-4C39-A940-477BC113F3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graphicEl>
                                              <a:dgm id="{CF05B951-1014-4C39-A940-477BC113F3D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4C5DB436-7CF7-4D9E-941B-59DEB468CE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graphicEl>
                                              <a:dgm id="{4C5DB436-7CF7-4D9E-941B-59DEB468CE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9">
                                            <p:graphicEl>
                                              <a:dgm id="{A90B9B6A-26D0-4045-A64A-2CD31FF483A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graphicEl>
                                              <a:dgm id="{A90B9B6A-26D0-4045-A64A-2CD31FF483A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9">
                                            <p:graphicEl>
                                              <a:dgm id="{881380B2-93DA-4CEB-AA9D-D4E5BE9270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9">
                                            <p:graphicEl>
                                              <a:dgm id="{881380B2-93DA-4CEB-AA9D-D4E5BE9270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C1AF7ABC-47B6-4DE6-8A43-2C94CC75E1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>
                                            <p:graphicEl>
                                              <a:dgm id="{C1AF7ABC-47B6-4DE6-8A43-2C94CC75E1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8600F402-3963-442B-9AA3-E3E9B8E5B6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graphicEl>
                                              <a:dgm id="{8600F402-3963-442B-9AA3-E3E9B8E5B6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9">
                                            <p:graphicEl>
                                              <a:dgm id="{CF05B951-1014-4C39-A940-477BC113F3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9">
                                            <p:graphicEl>
                                              <a:dgm id="{CF05B951-1014-4C39-A940-477BC113F3D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9">
                                            <p:graphicEl>
                                              <a:dgm id="{4C5DB436-7CF7-4D9E-941B-59DEB468CE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2" dur="indefinite"/>
                                        <p:tgtEl>
                                          <p:spTgt spid="9">
                                            <p:graphicEl>
                                              <a:dgm id="{4C5DB436-7CF7-4D9E-941B-59DEB468CE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276A3A1A-EE08-42F6-A655-A20D552A6F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">
                                            <p:graphicEl>
                                              <a:dgm id="{276A3A1A-EE08-42F6-A655-A20D552A6F6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17C94C56-8B88-4F7F-B538-329E642BA1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">
                                            <p:graphicEl>
                                              <a:dgm id="{17C94C56-8B88-4F7F-B538-329E642BA1C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9">
                                            <p:graphicEl>
                                              <a:dgm id="{C1AF7ABC-47B6-4DE6-8A43-2C94CC75E1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3" dur="indefinite"/>
                                        <p:tgtEl>
                                          <p:spTgt spid="9">
                                            <p:graphicEl>
                                              <a:dgm id="{C1AF7ABC-47B6-4DE6-8A43-2C94CC75E1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9">
                                            <p:graphicEl>
                                              <a:dgm id="{8600F402-3963-442B-9AA3-E3E9B8E5B6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6" dur="indefinite"/>
                                        <p:tgtEl>
                                          <p:spTgt spid="9">
                                            <p:graphicEl>
                                              <a:dgm id="{8600F402-3963-442B-9AA3-E3E9B8E5B6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one"/>
        </p:bldSub>
      </p:bldGraphic>
      <p:bldGraphic spid="9" grpId="1" uiExpand="1">
        <p:bldSub>
          <a:bldDgm bld="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" name="Text Placeholder 2">
            <a:extLst>
              <a:ext uri="{FF2B5EF4-FFF2-40B4-BE49-F238E27FC236}">
                <a16:creationId xmlns:a16="http://schemas.microsoft.com/office/drawing/2014/main" id="{1C589FDF-6BA0-4396-99A2-09267790365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6611246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46A2DAB-991E-4607-B71D-C081CD2F3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Automate Desktop</a:t>
            </a:r>
            <a:endParaRPr lang="nl-NL" dirty="0"/>
          </a:p>
        </p:txBody>
      </p:sp>
      <p:pic>
        <p:nvPicPr>
          <p:cNvPr id="7" name="Content Placeholder 10">
            <a:extLst>
              <a:ext uri="{FF2B5EF4-FFF2-40B4-BE49-F238E27FC236}">
                <a16:creationId xmlns:a16="http://schemas.microsoft.com/office/drawing/2014/main" id="{8168CD80-BCAC-422A-B41C-2E58D360AE8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7"/>
          <a:stretch>
            <a:fillRect/>
          </a:stretch>
        </p:blipFill>
        <p:spPr>
          <a:xfrm>
            <a:off x="6172200" y="2644371"/>
            <a:ext cx="5181600" cy="2713845"/>
          </a:xfrm>
        </p:spPr>
      </p:pic>
    </p:spTree>
    <p:extLst>
      <p:ext uri="{BB962C8B-B14F-4D97-AF65-F5344CB8AC3E}">
        <p14:creationId xmlns:p14="http://schemas.microsoft.com/office/powerpoint/2010/main" val="313340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graphicEl>
                                              <a:dgm id="{B0737D27-1941-4689-B741-24E44B35B3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>
                                            <p:graphicEl>
                                              <a:dgm id="{B0737D27-1941-4689-B741-24E44B35B3D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graphicEl>
                                              <a:dgm id="{48F5F5EC-09DB-408A-B01F-B420F72C6C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3">
                                            <p:graphicEl>
                                              <a:dgm id="{48F5F5EC-09DB-408A-B01F-B420F72C6C3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3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33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3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33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graphicEl>
                                              <a:dgm id="{65F15807-6DFD-4729-8C31-4B05B7066B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3">
                                            <p:graphicEl>
                                              <a:dgm id="{65F15807-6DFD-4729-8C31-4B05B7066BD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graphicEl>
                                              <a:dgm id="{40B0E9CE-A984-433A-A135-215C588726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>
                                            <p:graphicEl>
                                              <a:dgm id="{40B0E9CE-A984-433A-A135-215C5887265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33">
                                            <p:graphicEl>
                                              <a:dgm id="{B0737D27-1941-4689-B741-24E44B35B3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33">
                                            <p:graphicEl>
                                              <a:dgm id="{B0737D27-1941-4689-B741-24E44B35B3D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33">
                                            <p:graphicEl>
                                              <a:dgm id="{48F5F5EC-09DB-408A-B01F-B420F72C6C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33">
                                            <p:graphicEl>
                                              <a:dgm id="{48F5F5EC-09DB-408A-B01F-B420F72C6C3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graphicEl>
                                              <a:dgm id="{5C928F05-D292-48CB-8F41-7EE41D1080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3">
                                            <p:graphicEl>
                                              <a:dgm id="{5C928F05-D292-48CB-8F41-7EE41D10807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graphicEl>
                                              <a:dgm id="{D011897C-4CA2-46E4-AAF8-1A6795C234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>
                                            <p:graphicEl>
                                              <a:dgm id="{D011897C-4CA2-46E4-AAF8-1A6795C234C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33">
                                            <p:graphicEl>
                                              <a:dgm id="{65F15807-6DFD-4729-8C31-4B05B7066B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33">
                                            <p:graphicEl>
                                              <a:dgm id="{65F15807-6DFD-4729-8C31-4B05B7066BD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33">
                                            <p:graphicEl>
                                              <a:dgm id="{40B0E9CE-A984-433A-A135-215C588726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2" dur="indefinite"/>
                                        <p:tgtEl>
                                          <p:spTgt spid="33">
                                            <p:graphicEl>
                                              <a:dgm id="{40B0E9CE-A984-433A-A135-215C5887265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3" grpId="0" uiExpand="1">
        <p:bldSub>
          <a:bldDgm bld="one"/>
        </p:bldSub>
      </p:bldGraphic>
      <p:bldGraphic spid="33" grpId="1" uiExpand="1">
        <p:bldSub>
          <a:bldDgm bld="one"/>
        </p:bldSub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35766-7EF0-49E8-9432-3C997E140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nl-NL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4DD55C0-72AA-4BCA-87F6-0870752951A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Timesheet automation</a:t>
            </a:r>
            <a:endParaRPr lang="nl-NL" dirty="0"/>
          </a:p>
        </p:txBody>
      </p:sp>
      <p:pic>
        <p:nvPicPr>
          <p:cNvPr id="16" name="Content Placeholder 10">
            <a:extLst>
              <a:ext uri="{FF2B5EF4-FFF2-40B4-BE49-F238E27FC236}">
                <a16:creationId xmlns:a16="http://schemas.microsoft.com/office/drawing/2014/main" id="{E957ABC8-BAAE-435B-B835-B6C1FE71252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274694"/>
            <a:ext cx="5181600" cy="3453199"/>
          </a:xfrm>
        </p:spPr>
      </p:pic>
    </p:spTree>
    <p:extLst>
      <p:ext uri="{BB962C8B-B14F-4D97-AF65-F5344CB8AC3E}">
        <p14:creationId xmlns:p14="http://schemas.microsoft.com/office/powerpoint/2010/main" val="299879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7131A0B-5F17-4D1B-94F1-C0F8B507C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Personalize and extend</a:t>
            </a:r>
            <a:endParaRPr lang="nl-N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D90552D-8D23-4E4B-A1D8-A597163A18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clrChange>
              <a:clrFrom>
                <a:srgbClr val="0E0904"/>
              </a:clrFrom>
              <a:clrTo>
                <a:srgbClr val="0E090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80012" y="1693069"/>
            <a:ext cx="6172200" cy="3471862"/>
          </a:xfrm>
        </p:spPr>
      </p:pic>
    </p:spTree>
    <p:extLst>
      <p:ext uri="{BB962C8B-B14F-4D97-AF65-F5344CB8AC3E}">
        <p14:creationId xmlns:p14="http://schemas.microsoft.com/office/powerpoint/2010/main" val="35901419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" name="Text Placeholder 2">
            <a:extLst>
              <a:ext uri="{FF2B5EF4-FFF2-40B4-BE49-F238E27FC236}">
                <a16:creationId xmlns:a16="http://schemas.microsoft.com/office/drawing/2014/main" id="{1C589FDF-6BA0-4396-99A2-09267790365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92891081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46A2DAB-991E-4607-B71D-C081CD2F3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development</a:t>
            </a:r>
            <a:endParaRPr lang="nl-NL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749C908-6DB0-4D30-BBE3-7CF32AD80AC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7"/>
          <a:stretch>
            <a:fillRect/>
          </a:stretch>
        </p:blipFill>
        <p:spPr>
          <a:xfrm>
            <a:off x="8056562" y="1825625"/>
            <a:ext cx="1412876" cy="4351338"/>
          </a:xfrm>
        </p:spPr>
      </p:pic>
    </p:spTree>
    <p:extLst>
      <p:ext uri="{BB962C8B-B14F-4D97-AF65-F5344CB8AC3E}">
        <p14:creationId xmlns:p14="http://schemas.microsoft.com/office/powerpoint/2010/main" val="4152997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graphicEl>
                                              <a:dgm id="{5E6C0362-A8B4-44C5-8C9B-F7032CF338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>
                                            <p:graphicEl>
                                              <a:dgm id="{5E6C0362-A8B4-44C5-8C9B-F7032CF338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graphicEl>
                                              <a:dgm id="{A7983F00-0F5A-4E68-84F0-74C75DD5B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3">
                                            <p:graphicEl>
                                              <a:dgm id="{A7983F00-0F5A-4E68-84F0-74C75DD5B3C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3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33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3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33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graphicEl>
                                              <a:dgm id="{F8509855-9911-4227-B4B3-C560C7DFDF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3">
                                            <p:graphicEl>
                                              <a:dgm id="{F8509855-9911-4227-B4B3-C560C7DFDF2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graphicEl>
                                              <a:dgm id="{2642E0C5-C6EB-47F1-AC8A-7AA523B102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>
                                            <p:graphicEl>
                                              <a:dgm id="{2642E0C5-C6EB-47F1-AC8A-7AA523B1029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33">
                                            <p:graphicEl>
                                              <a:dgm id="{5E6C0362-A8B4-44C5-8C9B-F7032CF338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33">
                                            <p:graphicEl>
                                              <a:dgm id="{5E6C0362-A8B4-44C5-8C9B-F7032CF338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33">
                                            <p:graphicEl>
                                              <a:dgm id="{A7983F00-0F5A-4E68-84F0-74C75DD5B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33">
                                            <p:graphicEl>
                                              <a:dgm id="{A7983F00-0F5A-4E68-84F0-74C75DD5B3C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graphicEl>
                                              <a:dgm id="{34F89551-D6D3-404B-B2AD-8BA896146F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3">
                                            <p:graphicEl>
                                              <a:dgm id="{34F89551-D6D3-404B-B2AD-8BA896146FE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graphicEl>
                                              <a:dgm id="{888C487D-5F1C-4F5A-A8EA-23DA7231A7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>
                                            <p:graphicEl>
                                              <a:dgm id="{888C487D-5F1C-4F5A-A8EA-23DA7231A74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33">
                                            <p:graphicEl>
                                              <a:dgm id="{F8509855-9911-4227-B4B3-C560C7DFDF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33">
                                            <p:graphicEl>
                                              <a:dgm id="{F8509855-9911-4227-B4B3-C560C7DFDF2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33">
                                            <p:graphicEl>
                                              <a:dgm id="{2642E0C5-C6EB-47F1-AC8A-7AA523B102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2" dur="indefinite"/>
                                        <p:tgtEl>
                                          <p:spTgt spid="33">
                                            <p:graphicEl>
                                              <a:dgm id="{2642E0C5-C6EB-47F1-AC8A-7AA523B1029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3" grpId="0" uiExpand="1">
        <p:bldSub>
          <a:bldDgm bld="one"/>
        </p:bldSub>
      </p:bldGraphic>
      <p:bldGraphic spid="33" grpId="1" uiExpand="1">
        <p:bldSub>
          <a:bldDgm bld="one"/>
        </p:bldSub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87ACFB6-5A39-45C0-8C7A-E2CBB0C0A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3225" y="1429761"/>
            <a:ext cx="3781953" cy="7502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Eldert Grootenboer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7288" y="2953448"/>
            <a:ext cx="3137425" cy="125851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A9474008-B810-4197-BAC3-92111052E75A}"/>
              </a:ext>
            </a:extLst>
          </p:cNvPr>
          <p:cNvGrpSpPr/>
          <p:nvPr/>
        </p:nvGrpSpPr>
        <p:grpSpPr>
          <a:xfrm>
            <a:off x="3498203" y="4998441"/>
            <a:ext cx="5195595" cy="830997"/>
            <a:chOff x="3729235" y="4998441"/>
            <a:chExt cx="5195595" cy="830997"/>
          </a:xfrm>
        </p:grpSpPr>
        <p:sp>
          <p:nvSpPr>
            <p:cNvPr id="9" name="Rectangle 8"/>
            <p:cNvSpPr/>
            <p:nvPr/>
          </p:nvSpPr>
          <p:spPr>
            <a:xfrm>
              <a:off x="4434258" y="4998441"/>
              <a:ext cx="4490572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1" indent="-148389" algn="l" defTabSz="9144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4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@egrootenboer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1A41243-5E0C-4321-AE02-F27CC5E4FE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29235" y="5098251"/>
              <a:ext cx="705022" cy="7050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339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8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Retrieve and write data</a:t>
            </a:r>
          </a:p>
        </p:txBody>
      </p:sp>
      <p:graphicFrame>
        <p:nvGraphicFramePr>
          <p:cNvPr id="9" name="Text Placeholder 2">
            <a:extLst>
              <a:ext uri="{FF2B5EF4-FFF2-40B4-BE49-F238E27FC236}">
                <a16:creationId xmlns:a16="http://schemas.microsoft.com/office/drawing/2014/main" id="{656B2E98-E922-470E-85A5-4A5392B972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9616161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34597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6D2C05B-2E3A-4ED8-B3BE-2BDA94C625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graphicEl>
                                              <a:dgm id="{D6D2C05B-2E3A-4ED8-B3BE-2BDA94C6250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CC17ABF2-CB25-41A3-B00D-D9503CB0B37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graphicEl>
                                              <a:dgm id="{CC17ABF2-CB25-41A3-B00D-D9503CB0B37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7AF1E78-B3A2-48A6-945E-B7C747E12F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graphicEl>
                                              <a:dgm id="{F7AF1E78-B3A2-48A6-945E-B7C747E12F6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DB62BC8-7F35-4D52-9475-7EB7452873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graphicEl>
                                              <a:dgm id="{FDB62BC8-7F35-4D52-9475-7EB7452873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9">
                                            <p:graphicEl>
                                              <a:dgm id="{D6D2C05B-2E3A-4ED8-B3BE-2BDA94C625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graphicEl>
                                              <a:dgm id="{D6D2C05B-2E3A-4ED8-B3BE-2BDA94C6250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9">
                                            <p:graphicEl>
                                              <a:dgm id="{CC17ABF2-CB25-41A3-B00D-D9503CB0B37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9">
                                            <p:graphicEl>
                                              <a:dgm id="{CC17ABF2-CB25-41A3-B00D-D9503CB0B37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one"/>
        </p:bldSub>
      </p:bldGraphic>
      <p:bldGraphic spid="9" grpId="1" uiExpand="1">
        <p:bldSub>
          <a:bldDgm bld="one"/>
        </p:bldSub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35766-7EF0-49E8-9432-3C997E140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nl-N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A8891-38CF-4043-B5FD-69898211A93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Customize with advanced features</a:t>
            </a:r>
            <a:endParaRPr lang="nl-NL" dirty="0"/>
          </a:p>
        </p:txBody>
      </p:sp>
      <p:pic>
        <p:nvPicPr>
          <p:cNvPr id="21506" name="Picture 2">
            <a:extLst>
              <a:ext uri="{FF2B5EF4-FFF2-40B4-BE49-F238E27FC236}">
                <a16:creationId xmlns:a16="http://schemas.microsoft.com/office/drawing/2014/main" id="{7E55B226-0DC9-4FAC-AEAE-043643E98CA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275821"/>
            <a:ext cx="5181600" cy="3450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404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7131A0B-5F17-4D1B-94F1-C0F8B507C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Automate integration</a:t>
            </a:r>
            <a:endParaRPr lang="nl-N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57AF9D-6272-4C41-AE1A-43C2CAAAD3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83188" y="1297784"/>
            <a:ext cx="6172200" cy="4252907"/>
          </a:xfrm>
        </p:spPr>
      </p:pic>
    </p:spTree>
    <p:extLst>
      <p:ext uri="{BB962C8B-B14F-4D97-AF65-F5344CB8AC3E}">
        <p14:creationId xmlns:p14="http://schemas.microsoft.com/office/powerpoint/2010/main" val="1242509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90AB6-356D-4DF2-A052-F0ACF82FB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Run Desktop </a:t>
            </a:r>
            <a:r>
              <a:rPr lang="en-US" dirty="0"/>
              <a:t>flows</a:t>
            </a:r>
            <a:endParaRPr lang="nl-NL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77F759-19AC-453E-AFB6-93D5343B9A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0072" y="1098550"/>
            <a:ext cx="7283619" cy="5078413"/>
          </a:xfrm>
        </p:spPr>
      </p:pic>
    </p:spTree>
    <p:extLst>
      <p:ext uri="{BB962C8B-B14F-4D97-AF65-F5344CB8AC3E}">
        <p14:creationId xmlns:p14="http://schemas.microsoft.com/office/powerpoint/2010/main" val="908783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62" name="Group 18461">
            <a:extLst>
              <a:ext uri="{FF2B5EF4-FFF2-40B4-BE49-F238E27FC236}">
                <a16:creationId xmlns:a16="http://schemas.microsoft.com/office/drawing/2014/main" id="{A13A16BE-AD23-4F1E-A81A-CE685F08322F}"/>
              </a:ext>
            </a:extLst>
          </p:cNvPr>
          <p:cNvGrpSpPr/>
          <p:nvPr/>
        </p:nvGrpSpPr>
        <p:grpSpPr>
          <a:xfrm>
            <a:off x="517525" y="5248275"/>
            <a:ext cx="10248900" cy="739775"/>
            <a:chOff x="517525" y="5248275"/>
            <a:chExt cx="10248900" cy="739775"/>
          </a:xfrm>
        </p:grpSpPr>
        <p:sp>
          <p:nvSpPr>
            <p:cNvPr id="22" name="Rectangle 15">
              <a:extLst>
                <a:ext uri="{FF2B5EF4-FFF2-40B4-BE49-F238E27FC236}">
                  <a16:creationId xmlns:a16="http://schemas.microsoft.com/office/drawing/2014/main" id="{E49DD584-CAC0-4ED7-A291-8D1BB45DEF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525" y="5248275"/>
              <a:ext cx="1739900" cy="739775"/>
            </a:xfrm>
            <a:prstGeom prst="rect">
              <a:avLst/>
            </a:prstGeom>
            <a:solidFill>
              <a:srgbClr val="5B9B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8454" name="Rectangle 42">
              <a:extLst>
                <a:ext uri="{FF2B5EF4-FFF2-40B4-BE49-F238E27FC236}">
                  <a16:creationId xmlns:a16="http://schemas.microsoft.com/office/drawing/2014/main" id="{BA2495A4-F0F4-4100-AC22-3FBF33667C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9600" y="5478463"/>
              <a:ext cx="1341437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nl-NL" altLang="nl-NL" sz="1800" b="1" i="0" u="none" strike="noStrike" cap="none" normalizeH="0" baseline="0" dirty="0" err="1">
                  <a:ln>
                    <a:noFill/>
                  </a:ln>
                  <a:solidFill>
                    <a:srgbClr val="FFFFFF"/>
                  </a:solidFill>
                  <a:effectLst/>
                  <a:latin typeface="Calibri Light" panose="020F0302020204030204" pitchFamily="34" charset="0"/>
                </a:rPr>
                <a:t>Requirement</a:t>
              </a:r>
              <a:endParaRPr kumimoji="0" lang="nl-NL" altLang="nl-N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455" name="Rectangle 43">
              <a:extLst>
                <a:ext uri="{FF2B5EF4-FFF2-40B4-BE49-F238E27FC236}">
                  <a16:creationId xmlns:a16="http://schemas.microsoft.com/office/drawing/2014/main" id="{AAFDC611-EA7C-4865-B2BD-96DEFDDF60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49500" y="5478463"/>
              <a:ext cx="4443412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nl-NL" altLang="nl-NL" sz="1800" b="0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User signed in on their device/human initiated</a:t>
              </a:r>
              <a:endPara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456" name="Rectangle 44">
              <a:extLst>
                <a:ext uri="{FF2B5EF4-FFF2-40B4-BE49-F238E27FC236}">
                  <a16:creationId xmlns:a16="http://schemas.microsoft.com/office/drawing/2014/main" id="{9A658A9E-C742-4AF3-B62C-078015823C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2938" y="5340350"/>
              <a:ext cx="3773487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nl-NL" altLang="nl-NL" sz="1800" b="0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Jobs on dedicated machines/robots do </a:t>
              </a:r>
              <a:endPara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457" name="Rectangle 45">
              <a:extLst>
                <a:ext uri="{FF2B5EF4-FFF2-40B4-BE49-F238E27FC236}">
                  <a16:creationId xmlns:a16="http://schemas.microsoft.com/office/drawing/2014/main" id="{066ADEEE-B3DF-49DC-B02B-2BB5BE2897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2938" y="5614988"/>
              <a:ext cx="949325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nl-NL" altLang="nl-NL" sz="1800" b="0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the work</a:t>
              </a:r>
              <a:endPara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8460" name="Group 18459">
            <a:extLst>
              <a:ext uri="{FF2B5EF4-FFF2-40B4-BE49-F238E27FC236}">
                <a16:creationId xmlns:a16="http://schemas.microsoft.com/office/drawing/2014/main" id="{39EEEB47-69BE-4CB2-B81E-3BC2A1870E99}"/>
              </a:ext>
            </a:extLst>
          </p:cNvPr>
          <p:cNvGrpSpPr/>
          <p:nvPr/>
        </p:nvGrpSpPr>
        <p:grpSpPr>
          <a:xfrm>
            <a:off x="517525" y="3770313"/>
            <a:ext cx="10148888" cy="739775"/>
            <a:chOff x="517525" y="3770313"/>
            <a:chExt cx="10148888" cy="739775"/>
          </a:xfrm>
        </p:grpSpPr>
        <p:sp>
          <p:nvSpPr>
            <p:cNvPr id="14" name="Rectangle 9">
              <a:extLst>
                <a:ext uri="{FF2B5EF4-FFF2-40B4-BE49-F238E27FC236}">
                  <a16:creationId xmlns:a16="http://schemas.microsoft.com/office/drawing/2014/main" id="{7DA4A0FB-AE42-430A-A8EB-ACCA833A2B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525" y="3770313"/>
              <a:ext cx="1739900" cy="739775"/>
            </a:xfrm>
            <a:prstGeom prst="rect">
              <a:avLst/>
            </a:prstGeom>
            <a:solidFill>
              <a:srgbClr val="5B9B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8441" name="Rectangle 31">
              <a:extLst>
                <a:ext uri="{FF2B5EF4-FFF2-40B4-BE49-F238E27FC236}">
                  <a16:creationId xmlns:a16="http://schemas.microsoft.com/office/drawing/2014/main" id="{6B90BA42-5D79-46AD-A70E-B6903550B4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9600" y="3997325"/>
              <a:ext cx="922337" cy="341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nl-NL" altLang="nl-NL" sz="18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Calibri Light" panose="020F0302020204030204" pitchFamily="34" charset="0"/>
                </a:rPr>
                <a:t>Scenario</a:t>
              </a:r>
              <a:endPara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442" name="Rectangle 32">
              <a:extLst>
                <a:ext uri="{FF2B5EF4-FFF2-40B4-BE49-F238E27FC236}">
                  <a16:creationId xmlns:a16="http://schemas.microsoft.com/office/drawing/2014/main" id="{D8F88201-5867-49A9-B299-B02C79DC0F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49500" y="3997325"/>
              <a:ext cx="390525" cy="341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nl-NL" altLang="nl-NL" sz="1800" b="0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On</a:t>
              </a:r>
              <a:endPara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444" name="Rectangle 33">
              <a:extLst>
                <a:ext uri="{FF2B5EF4-FFF2-40B4-BE49-F238E27FC236}">
                  <a16:creationId xmlns:a16="http://schemas.microsoft.com/office/drawing/2014/main" id="{C049B3CD-87AB-4970-8D77-99D417D799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0963" y="3997325"/>
              <a:ext cx="188912" cy="341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nl-NL" altLang="nl-NL" sz="1800" b="0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-</a:t>
              </a:r>
              <a:endPara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445" name="Rectangle 34">
              <a:extLst>
                <a:ext uri="{FF2B5EF4-FFF2-40B4-BE49-F238E27FC236}">
                  <a16:creationId xmlns:a16="http://schemas.microsoft.com/office/drawing/2014/main" id="{491207E9-300F-4631-B0BF-8DFB126F69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0813" y="3997325"/>
              <a:ext cx="2459037" cy="341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nl-NL" altLang="nl-NL" sz="1800" b="0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demand task automation</a:t>
              </a:r>
              <a:endPara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447" name="Rectangle 35">
              <a:extLst>
                <a:ext uri="{FF2B5EF4-FFF2-40B4-BE49-F238E27FC236}">
                  <a16:creationId xmlns:a16="http://schemas.microsoft.com/office/drawing/2014/main" id="{5CCA4F81-2B14-45EC-8AE6-BFC5B8D46C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2938" y="3997325"/>
              <a:ext cx="3673475" cy="341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nl-NL" altLang="nl-NL" sz="1800" b="0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Automate company processes at scale</a:t>
              </a:r>
              <a:endPara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8459" name="Group 18458">
            <a:extLst>
              <a:ext uri="{FF2B5EF4-FFF2-40B4-BE49-F238E27FC236}">
                <a16:creationId xmlns:a16="http://schemas.microsoft.com/office/drawing/2014/main" id="{BC2FD73F-08FB-49B1-8FBC-E9C4D5A21CF0}"/>
              </a:ext>
            </a:extLst>
          </p:cNvPr>
          <p:cNvGrpSpPr/>
          <p:nvPr/>
        </p:nvGrpSpPr>
        <p:grpSpPr>
          <a:xfrm>
            <a:off x="517525" y="3030538"/>
            <a:ext cx="10796019" cy="739775"/>
            <a:chOff x="517525" y="3030538"/>
            <a:chExt cx="10796019" cy="739775"/>
          </a:xfrm>
        </p:grpSpPr>
        <p:sp>
          <p:nvSpPr>
            <p:cNvPr id="10" name="Rectangle 6">
              <a:extLst>
                <a:ext uri="{FF2B5EF4-FFF2-40B4-BE49-F238E27FC236}">
                  <a16:creationId xmlns:a16="http://schemas.microsoft.com/office/drawing/2014/main" id="{19D1C345-2357-436E-8609-B3F848199E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525" y="3030538"/>
              <a:ext cx="1739900" cy="739775"/>
            </a:xfrm>
            <a:prstGeom prst="rect">
              <a:avLst/>
            </a:prstGeom>
            <a:solidFill>
              <a:srgbClr val="5B9B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8432" name="Rectangle 24">
              <a:extLst>
                <a:ext uri="{FF2B5EF4-FFF2-40B4-BE49-F238E27FC236}">
                  <a16:creationId xmlns:a16="http://schemas.microsoft.com/office/drawing/2014/main" id="{DF6DF4E0-8DFB-4E91-8CD3-4EB8F6309B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9600" y="3260725"/>
              <a:ext cx="998537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nl-NL" altLang="nl-NL" sz="1800" b="1" i="0" u="none" strike="noStrike" cap="none" normalizeH="0" baseline="0" dirty="0" err="1">
                  <a:ln>
                    <a:noFill/>
                  </a:ln>
                  <a:solidFill>
                    <a:srgbClr val="FFFFFF"/>
                  </a:solidFill>
                  <a:effectLst/>
                  <a:latin typeface="Calibri Light" panose="020F0302020204030204" pitchFamily="34" charset="0"/>
                </a:rPr>
                <a:t>Overview</a:t>
              </a:r>
              <a:endParaRPr kumimoji="0" lang="nl-NL" altLang="nl-N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433" name="Rectangle 25">
              <a:extLst>
                <a:ext uri="{FF2B5EF4-FFF2-40B4-BE49-F238E27FC236}">
                  <a16:creationId xmlns:a16="http://schemas.microsoft.com/office/drawing/2014/main" id="{97FC21E7-FFCE-47FD-B192-5498D54F15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49500" y="3122613"/>
              <a:ext cx="392466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nl-NL" altLang="nl-NL" sz="1800" b="0" i="0" u="none" strike="noStrike" cap="none" normalizeH="0" baseline="0" dirty="0" err="1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Automate</a:t>
              </a:r>
              <a:r>
                <a:rPr kumimoji="0" lang="nl-NL" altLang="nl-NL" sz="18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 manual, </a:t>
              </a:r>
              <a:r>
                <a:rPr kumimoji="0" lang="nl-NL" altLang="nl-NL" sz="1800" b="0" i="0" u="none" strike="noStrike" cap="none" normalizeH="0" baseline="0" dirty="0" err="1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individual</a:t>
              </a:r>
              <a:r>
                <a:rPr kumimoji="0" lang="nl-NL" altLang="nl-NL" sz="18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 </a:t>
              </a:r>
              <a:r>
                <a:rPr kumimoji="0" lang="nl-NL" altLang="nl-NL" sz="1800" b="0" i="0" u="none" strike="noStrike" cap="none" normalizeH="0" baseline="0" dirty="0" err="1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tasks</a:t>
              </a:r>
              <a:r>
                <a:rPr kumimoji="0" lang="nl-NL" altLang="nl-NL" sz="18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 </a:t>
              </a:r>
              <a:r>
                <a:rPr kumimoji="0" lang="nl-NL" altLang="nl-NL" sz="1800" b="0" i="0" u="none" strike="noStrike" cap="none" normalizeH="0" baseline="0" dirty="0" err="1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across</a:t>
              </a:r>
              <a:r>
                <a:rPr kumimoji="0" lang="nl-NL" altLang="nl-NL" sz="18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 </a:t>
              </a:r>
              <a:endParaRPr kumimoji="0" lang="nl-NL" altLang="nl-N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434" name="Rectangle 26">
              <a:extLst>
                <a:ext uri="{FF2B5EF4-FFF2-40B4-BE49-F238E27FC236}">
                  <a16:creationId xmlns:a16="http://schemas.microsoft.com/office/drawing/2014/main" id="{DBF524E3-1196-46A2-A87C-28B278FBE2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49500" y="3397250"/>
              <a:ext cx="160877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nl-NL" altLang="nl-NL" sz="18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desktop </a:t>
              </a:r>
              <a:r>
                <a:rPr kumimoji="0" lang="nl-NL" altLang="nl-NL" sz="1800" b="0" i="0" u="none" strike="noStrike" cap="none" normalizeH="0" baseline="0" dirty="0" err="1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and</a:t>
              </a:r>
              <a:r>
                <a:rPr kumimoji="0" lang="nl-NL" altLang="nl-NL" sz="18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 web</a:t>
              </a:r>
              <a:endParaRPr kumimoji="0" lang="nl-NL" altLang="nl-N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435" name="Rectangle 27">
              <a:extLst>
                <a:ext uri="{FF2B5EF4-FFF2-40B4-BE49-F238E27FC236}">
                  <a16:creationId xmlns:a16="http://schemas.microsoft.com/office/drawing/2014/main" id="{99BB255E-E240-4578-B394-52C7ECD7C9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2938" y="3122613"/>
              <a:ext cx="4320606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r>
                <a:rPr kumimoji="0" lang="nl-NL" altLang="nl-NL" sz="18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Automation of high-volume </a:t>
              </a:r>
              <a:r>
                <a:rPr kumimoji="0" lang="nl-NL" altLang="nl-NL" sz="1800" b="0" i="0" u="none" strike="noStrike" cap="none" normalizeH="0" baseline="0" dirty="0" err="1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and</a:t>
              </a:r>
              <a:r>
                <a:rPr kumimoji="0" lang="nl-NL" altLang="nl-NL" sz="18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 </a:t>
              </a:r>
              <a:r>
                <a:rPr kumimoji="0" lang="nl-NL" altLang="nl-NL" sz="1800" b="0" i="0" u="none" strike="noStrike" cap="none" normalizeH="0" baseline="0" dirty="0" err="1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tedious</a:t>
              </a:r>
              <a:r>
                <a:rPr kumimoji="0" lang="nl-NL" altLang="nl-NL" sz="18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 </a:t>
              </a:r>
              <a:r>
                <a:rPr kumimoji="0" lang="nl-NL" altLang="nl-NL" sz="1800" b="0" i="0" u="none" strike="noStrike" cap="none" normalizeH="0" baseline="0" dirty="0" err="1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tasks</a:t>
              </a:r>
              <a:r>
                <a:rPr kumimoji="0" lang="nl-NL" altLang="nl-NL" sz="18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 </a:t>
              </a:r>
              <a:endParaRPr kumimoji="0" lang="nl-NL" altLang="nl-N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nl-NL" altLang="nl-N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439" name="Rectangle 30">
              <a:extLst>
                <a:ext uri="{FF2B5EF4-FFF2-40B4-BE49-F238E27FC236}">
                  <a16:creationId xmlns:a16="http://schemas.microsoft.com/office/drawing/2014/main" id="{F82E568B-AF14-4AE3-AC93-174F6FD670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2938" y="3397250"/>
              <a:ext cx="209159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nl-NL" altLang="nl-NL" sz="18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without </a:t>
              </a:r>
              <a:r>
                <a:rPr kumimoji="0" lang="nl-NL" altLang="nl-NL" sz="1800" b="0" i="0" u="none" strike="noStrike" cap="none" normalizeH="0" baseline="0" dirty="0" err="1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lifting</a:t>
              </a:r>
              <a:r>
                <a:rPr kumimoji="0" lang="nl-NL" altLang="nl-NL" sz="18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 a </a:t>
              </a:r>
              <a:r>
                <a:rPr kumimoji="0" lang="nl-NL" altLang="nl-NL" sz="1800" b="0" i="0" u="none" strike="noStrike" cap="none" normalizeH="0" baseline="0" dirty="0" err="1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finger</a:t>
              </a:r>
              <a:endParaRPr kumimoji="0" lang="nl-NL" altLang="nl-N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E30449F1-79AA-4943-9639-7DCA7258D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Attended and unattended RPA</a:t>
            </a:r>
            <a:endParaRPr lang="en-IN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451EB99-0495-41CF-BCE9-9FCD7C672548}"/>
              </a:ext>
            </a:extLst>
          </p:cNvPr>
          <p:cNvSpPr/>
          <p:nvPr/>
        </p:nvSpPr>
        <p:spPr bwMode="auto">
          <a:xfrm>
            <a:off x="2268456" y="2559934"/>
            <a:ext cx="4641850" cy="43688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Interactive automation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2E929EB-7D94-4CE8-BE71-C5B619CBFC0E}"/>
              </a:ext>
            </a:extLst>
          </p:cNvPr>
          <p:cNvSpPr/>
          <p:nvPr/>
        </p:nvSpPr>
        <p:spPr bwMode="auto">
          <a:xfrm>
            <a:off x="6905544" y="2559934"/>
            <a:ext cx="4641850" cy="43688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>
                <a:solidFill>
                  <a:schemeClr val="bg1"/>
                </a:solidFill>
                <a:latin typeface="Segoe UI Semibold"/>
                <a:ea typeface="Segoe UI" pitchFamily="34" charset="0"/>
                <a:cs typeface="Segoe UI" pitchFamily="34" charset="0"/>
              </a:rPr>
              <a:t>Background automation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3B2ACA6-69AB-4586-B03C-09B547CF571B}"/>
              </a:ext>
            </a:extLst>
          </p:cNvPr>
          <p:cNvCxnSpPr>
            <a:cxnSpLocks/>
          </p:cNvCxnSpPr>
          <p:nvPr/>
        </p:nvCxnSpPr>
        <p:spPr>
          <a:xfrm>
            <a:off x="6905544" y="2559934"/>
            <a:ext cx="0" cy="436881"/>
          </a:xfrm>
          <a:prstGeom prst="line">
            <a:avLst/>
          </a:prstGeom>
          <a:ln w="12700">
            <a:solidFill>
              <a:schemeClr val="tx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464" name="Group 18463">
            <a:extLst>
              <a:ext uri="{FF2B5EF4-FFF2-40B4-BE49-F238E27FC236}">
                <a16:creationId xmlns:a16="http://schemas.microsoft.com/office/drawing/2014/main" id="{2E4097A5-F68D-4A18-A8DD-7D9768455128}"/>
              </a:ext>
            </a:extLst>
          </p:cNvPr>
          <p:cNvGrpSpPr/>
          <p:nvPr/>
        </p:nvGrpSpPr>
        <p:grpSpPr>
          <a:xfrm>
            <a:off x="3781344" y="1043058"/>
            <a:ext cx="1616074" cy="1315582"/>
            <a:chOff x="3781344" y="1043058"/>
            <a:chExt cx="1616074" cy="1315582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230ADB9-EC90-46D2-A74C-D816FDEDD178}"/>
                </a:ext>
              </a:extLst>
            </p:cNvPr>
            <p:cNvSpPr/>
            <p:nvPr/>
          </p:nvSpPr>
          <p:spPr bwMode="auto">
            <a:xfrm>
              <a:off x="3781344" y="1921759"/>
              <a:ext cx="1616074" cy="436881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defTabSz="932472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000" dirty="0">
                  <a:solidFill>
                    <a:schemeClr val="bg1"/>
                  </a:solidFill>
                  <a:latin typeface="Segoe UI Semibold"/>
                  <a:ea typeface="Segoe UI" pitchFamily="34" charset="0"/>
                  <a:cs typeface="Segoe UI" pitchFamily="34" charset="0"/>
                </a:rPr>
                <a:t>Attended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AEC5D27-FA4E-4989-B4AF-D4027501BEC5}"/>
                </a:ext>
              </a:extLst>
            </p:cNvPr>
            <p:cNvGrpSpPr/>
            <p:nvPr/>
          </p:nvGrpSpPr>
          <p:grpSpPr>
            <a:xfrm>
              <a:off x="4182981" y="1043058"/>
              <a:ext cx="812800" cy="812800"/>
              <a:chOff x="4244975" y="1390071"/>
              <a:chExt cx="812800" cy="812800"/>
            </a:xfrm>
            <a:solidFill>
              <a:schemeClr val="accent5"/>
            </a:solidFill>
          </p:grpSpPr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9DCA65CD-F7B1-4129-BAB8-8D1ED96033C7}"/>
                  </a:ext>
                </a:extLst>
              </p:cNvPr>
              <p:cNvGrpSpPr/>
              <p:nvPr/>
            </p:nvGrpSpPr>
            <p:grpSpPr>
              <a:xfrm>
                <a:off x="4244975" y="1390071"/>
                <a:ext cx="812800" cy="812800"/>
                <a:chOff x="2247511" y="3320384"/>
                <a:chExt cx="596900" cy="596901"/>
              </a:xfrm>
              <a:grpFill/>
            </p:grpSpPr>
            <p:sp>
              <p:nvSpPr>
                <p:cNvPr id="27" name="Diamond 26">
                  <a:extLst>
                    <a:ext uri="{FF2B5EF4-FFF2-40B4-BE49-F238E27FC236}">
                      <a16:creationId xmlns:a16="http://schemas.microsoft.com/office/drawing/2014/main" id="{E48700F2-9809-4AE6-AA5E-274501C047BA}"/>
                    </a:ext>
                  </a:extLst>
                </p:cNvPr>
                <p:cNvSpPr/>
                <p:nvPr/>
              </p:nvSpPr>
              <p:spPr bwMode="auto">
                <a:xfrm rot="16200000">
                  <a:off x="2247510" y="3320385"/>
                  <a:ext cx="596901" cy="596900"/>
                </a:xfrm>
                <a:prstGeom prst="diamond">
                  <a:avLst/>
                </a:prstGeom>
                <a:grpFill/>
                <a:ln w="6350">
                  <a:solidFill>
                    <a:schemeClr val="accent1"/>
                  </a:solidFill>
                  <a:prstDash val="dash"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solidFill>
                      <a:schemeClr val="bg1"/>
                    </a:soli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8" name="Diamond 27">
                  <a:extLst>
                    <a:ext uri="{FF2B5EF4-FFF2-40B4-BE49-F238E27FC236}">
                      <a16:creationId xmlns:a16="http://schemas.microsoft.com/office/drawing/2014/main" id="{F94653F8-7B52-410C-BC32-F9CA05C76694}"/>
                    </a:ext>
                  </a:extLst>
                </p:cNvPr>
                <p:cNvSpPr/>
                <p:nvPr/>
              </p:nvSpPr>
              <p:spPr bwMode="auto">
                <a:xfrm>
                  <a:off x="2280972" y="3353848"/>
                  <a:ext cx="529976" cy="529974"/>
                </a:xfrm>
                <a:prstGeom prst="diamond">
                  <a:avLst/>
                </a:prstGeom>
                <a:grpFill/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800">
                    <a:solidFill>
                      <a:schemeClr val="bg1"/>
                    </a:solidFill>
                    <a:latin typeface="+mj-lt"/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9F44EA59-AD28-46C1-96CF-C111D056F166}"/>
                  </a:ext>
                </a:extLst>
              </p:cNvPr>
              <p:cNvGrpSpPr/>
              <p:nvPr/>
            </p:nvGrpSpPr>
            <p:grpSpPr>
              <a:xfrm>
                <a:off x="4491170" y="1689624"/>
                <a:ext cx="353748" cy="213694"/>
                <a:chOff x="4158226" y="1634735"/>
                <a:chExt cx="542042" cy="327442"/>
              </a:xfrm>
              <a:grpFill/>
            </p:grpSpPr>
            <p:sp>
              <p:nvSpPr>
                <p:cNvPr id="42" name="Tablet_E70A" title="Icon of a tablet">
                  <a:extLst>
                    <a:ext uri="{FF2B5EF4-FFF2-40B4-BE49-F238E27FC236}">
                      <a16:creationId xmlns:a16="http://schemas.microsoft.com/office/drawing/2014/main" id="{26E49B33-3063-4972-8C42-3F28E7808057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4158226" y="1634735"/>
                  <a:ext cx="411480" cy="302065"/>
                </a:xfrm>
                <a:custGeom>
                  <a:avLst/>
                  <a:gdLst>
                    <a:gd name="T0" fmla="*/ 3748 w 3748"/>
                    <a:gd name="T1" fmla="*/ 2562 h 2749"/>
                    <a:gd name="T2" fmla="*/ 3561 w 3748"/>
                    <a:gd name="T3" fmla="*/ 2749 h 2749"/>
                    <a:gd name="T4" fmla="*/ 187 w 3748"/>
                    <a:gd name="T5" fmla="*/ 2749 h 2749"/>
                    <a:gd name="T6" fmla="*/ 0 w 3748"/>
                    <a:gd name="T7" fmla="*/ 2562 h 2749"/>
                    <a:gd name="T8" fmla="*/ 0 w 3748"/>
                    <a:gd name="T9" fmla="*/ 187 h 2749"/>
                    <a:gd name="T10" fmla="*/ 187 w 3748"/>
                    <a:gd name="T11" fmla="*/ 0 h 2749"/>
                    <a:gd name="T12" fmla="*/ 3561 w 3748"/>
                    <a:gd name="T13" fmla="*/ 0 h 2749"/>
                    <a:gd name="T14" fmla="*/ 3748 w 3748"/>
                    <a:gd name="T15" fmla="*/ 187 h 2749"/>
                    <a:gd name="T16" fmla="*/ 3748 w 3748"/>
                    <a:gd name="T17" fmla="*/ 2562 h 2749"/>
                    <a:gd name="T18" fmla="*/ 2124 w 3748"/>
                    <a:gd name="T19" fmla="*/ 2249 h 2749"/>
                    <a:gd name="T20" fmla="*/ 1624 w 3748"/>
                    <a:gd name="T21" fmla="*/ 2249 h 27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748" h="2749">
                      <a:moveTo>
                        <a:pt x="3748" y="2562"/>
                      </a:moveTo>
                      <a:cubicBezTo>
                        <a:pt x="3748" y="2665"/>
                        <a:pt x="3665" y="2749"/>
                        <a:pt x="3561" y="2749"/>
                      </a:cubicBezTo>
                      <a:cubicBezTo>
                        <a:pt x="187" y="2749"/>
                        <a:pt x="187" y="2749"/>
                        <a:pt x="187" y="2749"/>
                      </a:cubicBezTo>
                      <a:cubicBezTo>
                        <a:pt x="83" y="2749"/>
                        <a:pt x="0" y="2665"/>
                        <a:pt x="0" y="2562"/>
                      </a:cubicBezTo>
                      <a:cubicBezTo>
                        <a:pt x="0" y="187"/>
                        <a:pt x="0" y="187"/>
                        <a:pt x="0" y="187"/>
                      </a:cubicBezTo>
                      <a:cubicBezTo>
                        <a:pt x="0" y="84"/>
                        <a:pt x="83" y="0"/>
                        <a:pt x="187" y="0"/>
                      </a:cubicBezTo>
                      <a:cubicBezTo>
                        <a:pt x="3561" y="0"/>
                        <a:pt x="3561" y="0"/>
                        <a:pt x="3561" y="0"/>
                      </a:cubicBezTo>
                      <a:cubicBezTo>
                        <a:pt x="3665" y="0"/>
                        <a:pt x="3748" y="84"/>
                        <a:pt x="3748" y="187"/>
                      </a:cubicBezTo>
                      <a:lnTo>
                        <a:pt x="3748" y="2562"/>
                      </a:lnTo>
                      <a:close/>
                      <a:moveTo>
                        <a:pt x="2124" y="2249"/>
                      </a:moveTo>
                      <a:cubicBezTo>
                        <a:pt x="1624" y="2249"/>
                        <a:pt x="1624" y="2249"/>
                        <a:pt x="1624" y="2249"/>
                      </a:cubicBezTo>
                    </a:path>
                  </a:pathLst>
                </a:custGeom>
                <a:grpFill/>
                <a:ln w="12700" cap="sq">
                  <a:solidFill>
                    <a:schemeClr val="bg1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36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boy" title="Icon of a man">
                  <a:extLst>
                    <a:ext uri="{FF2B5EF4-FFF2-40B4-BE49-F238E27FC236}">
                      <a16:creationId xmlns:a16="http://schemas.microsoft.com/office/drawing/2014/main" id="{48719E54-2D99-4B5A-A075-CBDEF1A813A4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4496722" y="1697245"/>
                  <a:ext cx="203546" cy="264932"/>
                </a:xfrm>
                <a:custGeom>
                  <a:avLst/>
                  <a:gdLst>
                    <a:gd name="T0" fmla="*/ 27 w 261"/>
                    <a:gd name="T1" fmla="*/ 104 h 339"/>
                    <a:gd name="T2" fmla="*/ 131 w 261"/>
                    <a:gd name="T3" fmla="*/ 0 h 339"/>
                    <a:gd name="T4" fmla="*/ 235 w 261"/>
                    <a:gd name="T5" fmla="*/ 104 h 339"/>
                    <a:gd name="T6" fmla="*/ 131 w 261"/>
                    <a:gd name="T7" fmla="*/ 208 h 339"/>
                    <a:gd name="T8" fmla="*/ 27 w 261"/>
                    <a:gd name="T9" fmla="*/ 104 h 339"/>
                    <a:gd name="T10" fmla="*/ 261 w 261"/>
                    <a:gd name="T11" fmla="*/ 339 h 339"/>
                    <a:gd name="T12" fmla="*/ 131 w 261"/>
                    <a:gd name="T13" fmla="*/ 208 h 339"/>
                    <a:gd name="T14" fmla="*/ 0 w 261"/>
                    <a:gd name="T15" fmla="*/ 339 h 339"/>
                    <a:gd name="T16" fmla="*/ 74 w 261"/>
                    <a:gd name="T17" fmla="*/ 221 h 339"/>
                    <a:gd name="T18" fmla="*/ 131 w 261"/>
                    <a:gd name="T19" fmla="*/ 274 h 339"/>
                    <a:gd name="T20" fmla="*/ 187 w 261"/>
                    <a:gd name="T21" fmla="*/ 221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61" h="339">
                      <a:moveTo>
                        <a:pt x="27" y="104"/>
                      </a:moveTo>
                      <a:cubicBezTo>
                        <a:pt x="27" y="47"/>
                        <a:pt x="73" y="0"/>
                        <a:pt x="131" y="0"/>
                      </a:cubicBezTo>
                      <a:cubicBezTo>
                        <a:pt x="188" y="0"/>
                        <a:pt x="235" y="47"/>
                        <a:pt x="235" y="104"/>
                      </a:cubicBezTo>
                      <a:cubicBezTo>
                        <a:pt x="235" y="162"/>
                        <a:pt x="188" y="208"/>
                        <a:pt x="131" y="208"/>
                      </a:cubicBezTo>
                      <a:cubicBezTo>
                        <a:pt x="73" y="208"/>
                        <a:pt x="27" y="162"/>
                        <a:pt x="27" y="104"/>
                      </a:cubicBezTo>
                      <a:close/>
                      <a:moveTo>
                        <a:pt x="261" y="339"/>
                      </a:moveTo>
                      <a:cubicBezTo>
                        <a:pt x="261" y="267"/>
                        <a:pt x="203" y="208"/>
                        <a:pt x="131" y="208"/>
                      </a:cubicBezTo>
                      <a:cubicBezTo>
                        <a:pt x="59" y="208"/>
                        <a:pt x="0" y="267"/>
                        <a:pt x="0" y="339"/>
                      </a:cubicBezTo>
                      <a:moveTo>
                        <a:pt x="74" y="221"/>
                      </a:moveTo>
                      <a:cubicBezTo>
                        <a:pt x="131" y="274"/>
                        <a:pt x="131" y="274"/>
                        <a:pt x="131" y="274"/>
                      </a:cubicBezTo>
                      <a:cubicBezTo>
                        <a:pt x="187" y="221"/>
                        <a:pt x="187" y="221"/>
                        <a:pt x="187" y="221"/>
                      </a:cubicBezTo>
                    </a:path>
                  </a:pathLst>
                </a:custGeom>
                <a:grpFill/>
                <a:ln w="12700" cap="sq">
                  <a:solidFill>
                    <a:schemeClr val="bg1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36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</p:grp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469B966-A631-47E6-9484-7A58E1A79F91}"/>
                </a:ext>
              </a:extLst>
            </p:cNvPr>
            <p:cNvCxnSpPr>
              <a:cxnSpLocks/>
            </p:cNvCxnSpPr>
            <p:nvPr/>
          </p:nvCxnSpPr>
          <p:spPr>
            <a:xfrm>
              <a:off x="4397228" y="2358640"/>
              <a:ext cx="384307" cy="0"/>
            </a:xfrm>
            <a:prstGeom prst="line">
              <a:avLst/>
            </a:prstGeom>
            <a:ln w="31750" cap="rnd">
              <a:solidFill>
                <a:schemeClr val="accent1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465" name="Group 18464">
            <a:extLst>
              <a:ext uri="{FF2B5EF4-FFF2-40B4-BE49-F238E27FC236}">
                <a16:creationId xmlns:a16="http://schemas.microsoft.com/office/drawing/2014/main" id="{27437FE8-0ADD-4C30-801F-D40AF99CF786}"/>
              </a:ext>
            </a:extLst>
          </p:cNvPr>
          <p:cNvGrpSpPr/>
          <p:nvPr/>
        </p:nvGrpSpPr>
        <p:grpSpPr>
          <a:xfrm>
            <a:off x="8418432" y="1043059"/>
            <a:ext cx="1616074" cy="1315581"/>
            <a:chOff x="8418432" y="1043059"/>
            <a:chExt cx="1616074" cy="1315581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DD1EEC7-2140-4ED6-B2E8-1E3621EAFC4C}"/>
                </a:ext>
              </a:extLst>
            </p:cNvPr>
            <p:cNvSpPr/>
            <p:nvPr/>
          </p:nvSpPr>
          <p:spPr bwMode="auto">
            <a:xfrm>
              <a:off x="8418432" y="1921759"/>
              <a:ext cx="1616074" cy="436881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defTabSz="932472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000">
                  <a:solidFill>
                    <a:schemeClr val="bg1"/>
                  </a:solidFill>
                  <a:latin typeface="Segoe UI Semibold"/>
                  <a:ea typeface="Segoe UI" pitchFamily="34" charset="0"/>
                  <a:cs typeface="Segoe UI" pitchFamily="34" charset="0"/>
                </a:rPr>
                <a:t>Unattended</a:t>
              </a: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0BEC06F-17FE-4181-AEF9-7D660EC9206E}"/>
                </a:ext>
              </a:extLst>
            </p:cNvPr>
            <p:cNvGrpSpPr/>
            <p:nvPr/>
          </p:nvGrpSpPr>
          <p:grpSpPr>
            <a:xfrm>
              <a:off x="8888331" y="1043059"/>
              <a:ext cx="812800" cy="812800"/>
              <a:chOff x="8882062" y="1390072"/>
              <a:chExt cx="812800" cy="812800"/>
            </a:xfrm>
            <a:solidFill>
              <a:schemeClr val="accent5"/>
            </a:solidFill>
          </p:grpSpPr>
          <p:sp>
            <p:nvSpPr>
              <p:cNvPr id="32" name="Diamond 31">
                <a:extLst>
                  <a:ext uri="{FF2B5EF4-FFF2-40B4-BE49-F238E27FC236}">
                    <a16:creationId xmlns:a16="http://schemas.microsoft.com/office/drawing/2014/main" id="{B025F5B4-32CA-41BD-B63A-ED482E24DAF6}"/>
                  </a:ext>
                </a:extLst>
              </p:cNvPr>
              <p:cNvSpPr/>
              <p:nvPr/>
            </p:nvSpPr>
            <p:spPr bwMode="auto">
              <a:xfrm rot="16200000">
                <a:off x="8882062" y="1390072"/>
                <a:ext cx="812800" cy="812800"/>
              </a:xfrm>
              <a:prstGeom prst="diamond">
                <a:avLst/>
              </a:prstGeom>
              <a:grpFill/>
              <a:ln w="6350">
                <a:noFill/>
                <a:prstDash val="dash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IN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3" name="Diamond 32">
                <a:extLst>
                  <a:ext uri="{FF2B5EF4-FFF2-40B4-BE49-F238E27FC236}">
                    <a16:creationId xmlns:a16="http://schemas.microsoft.com/office/drawing/2014/main" id="{7C693353-492C-4BD2-80FF-D898BC301038}"/>
                  </a:ext>
                </a:extLst>
              </p:cNvPr>
              <p:cNvSpPr/>
              <p:nvPr/>
            </p:nvSpPr>
            <p:spPr bwMode="auto">
              <a:xfrm>
                <a:off x="8927627" y="1435639"/>
                <a:ext cx="721669" cy="721666"/>
              </a:xfrm>
              <a:prstGeom prst="diamond">
                <a:avLst/>
              </a:pr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IN" sz="28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4" name="Robot_E99A" title="Icon of a robot">
                <a:extLst>
                  <a:ext uri="{FF2B5EF4-FFF2-40B4-BE49-F238E27FC236}">
                    <a16:creationId xmlns:a16="http://schemas.microsoft.com/office/drawing/2014/main" id="{1DA3D79D-B8E3-4BED-92B5-DC51A2E82900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9169741" y="1628776"/>
                <a:ext cx="237440" cy="306818"/>
              </a:xfrm>
              <a:custGeom>
                <a:avLst/>
                <a:gdLst>
                  <a:gd name="T0" fmla="*/ 1750 w 3000"/>
                  <a:gd name="T1" fmla="*/ 250 h 3875"/>
                  <a:gd name="T2" fmla="*/ 1500 w 3000"/>
                  <a:gd name="T3" fmla="*/ 500 h 3875"/>
                  <a:gd name="T4" fmla="*/ 1250 w 3000"/>
                  <a:gd name="T5" fmla="*/ 250 h 3875"/>
                  <a:gd name="T6" fmla="*/ 1500 w 3000"/>
                  <a:gd name="T7" fmla="*/ 0 h 3875"/>
                  <a:gd name="T8" fmla="*/ 1750 w 3000"/>
                  <a:gd name="T9" fmla="*/ 250 h 3875"/>
                  <a:gd name="T10" fmla="*/ 2500 w 3000"/>
                  <a:gd name="T11" fmla="*/ 2074 h 3875"/>
                  <a:gd name="T12" fmla="*/ 2500 w 3000"/>
                  <a:gd name="T13" fmla="*/ 1176 h 3875"/>
                  <a:gd name="T14" fmla="*/ 2324 w 3000"/>
                  <a:gd name="T15" fmla="*/ 1000 h 3875"/>
                  <a:gd name="T16" fmla="*/ 676 w 3000"/>
                  <a:gd name="T17" fmla="*/ 1000 h 3875"/>
                  <a:gd name="T18" fmla="*/ 500 w 3000"/>
                  <a:gd name="T19" fmla="*/ 1176 h 3875"/>
                  <a:gd name="T20" fmla="*/ 500 w 3000"/>
                  <a:gd name="T21" fmla="*/ 2074 h 3875"/>
                  <a:gd name="T22" fmla="*/ 676 w 3000"/>
                  <a:gd name="T23" fmla="*/ 2250 h 3875"/>
                  <a:gd name="T24" fmla="*/ 2324 w 3000"/>
                  <a:gd name="T25" fmla="*/ 2250 h 3875"/>
                  <a:gd name="T26" fmla="*/ 2500 w 3000"/>
                  <a:gd name="T27" fmla="*/ 2074 h 3875"/>
                  <a:gd name="T28" fmla="*/ 3000 w 3000"/>
                  <a:gd name="T29" fmla="*/ 3875 h 3875"/>
                  <a:gd name="T30" fmla="*/ 3000 w 3000"/>
                  <a:gd name="T31" fmla="*/ 2958 h 3875"/>
                  <a:gd name="T32" fmla="*/ 2792 w 3000"/>
                  <a:gd name="T33" fmla="*/ 2750 h 3875"/>
                  <a:gd name="T34" fmla="*/ 208 w 3000"/>
                  <a:gd name="T35" fmla="*/ 2750 h 3875"/>
                  <a:gd name="T36" fmla="*/ 0 w 3000"/>
                  <a:gd name="T37" fmla="*/ 2958 h 3875"/>
                  <a:gd name="T38" fmla="*/ 0 w 3000"/>
                  <a:gd name="T39" fmla="*/ 3875 h 3875"/>
                  <a:gd name="T40" fmla="*/ 1000 w 3000"/>
                  <a:gd name="T41" fmla="*/ 2250 h 3875"/>
                  <a:gd name="T42" fmla="*/ 1000 w 3000"/>
                  <a:gd name="T43" fmla="*/ 2750 h 3875"/>
                  <a:gd name="T44" fmla="*/ 1500 w 3000"/>
                  <a:gd name="T45" fmla="*/ 500 h 3875"/>
                  <a:gd name="T46" fmla="*/ 1500 w 3000"/>
                  <a:gd name="T47" fmla="*/ 1000 h 3875"/>
                  <a:gd name="T48" fmla="*/ 2000 w 3000"/>
                  <a:gd name="T49" fmla="*/ 2250 h 3875"/>
                  <a:gd name="T50" fmla="*/ 2000 w 3000"/>
                  <a:gd name="T51" fmla="*/ 2750 h 3875"/>
                  <a:gd name="T52" fmla="*/ 875 w 3000"/>
                  <a:gd name="T53" fmla="*/ 1500 h 3875"/>
                  <a:gd name="T54" fmla="*/ 1125 w 3000"/>
                  <a:gd name="T55" fmla="*/ 1500 h 3875"/>
                  <a:gd name="T56" fmla="*/ 1875 w 3000"/>
                  <a:gd name="T57" fmla="*/ 1500 h 3875"/>
                  <a:gd name="T58" fmla="*/ 2125 w 3000"/>
                  <a:gd name="T59" fmla="*/ 1500 h 3875"/>
                  <a:gd name="T60" fmla="*/ 381 w 3000"/>
                  <a:gd name="T61" fmla="*/ 1375 h 3875"/>
                  <a:gd name="T62" fmla="*/ 381 w 3000"/>
                  <a:gd name="T63" fmla="*/ 1875 h 3875"/>
                  <a:gd name="T64" fmla="*/ 2624 w 3000"/>
                  <a:gd name="T65" fmla="*/ 1375 h 3875"/>
                  <a:gd name="T66" fmla="*/ 2624 w 3000"/>
                  <a:gd name="T67" fmla="*/ 1875 h 3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000" h="3875">
                    <a:moveTo>
                      <a:pt x="1750" y="250"/>
                    </a:moveTo>
                    <a:cubicBezTo>
                      <a:pt x="1750" y="388"/>
                      <a:pt x="1638" y="500"/>
                      <a:pt x="1500" y="500"/>
                    </a:cubicBezTo>
                    <a:cubicBezTo>
                      <a:pt x="1362" y="500"/>
                      <a:pt x="1250" y="388"/>
                      <a:pt x="1250" y="250"/>
                    </a:cubicBezTo>
                    <a:cubicBezTo>
                      <a:pt x="1250" y="112"/>
                      <a:pt x="1362" y="0"/>
                      <a:pt x="1500" y="0"/>
                    </a:cubicBezTo>
                    <a:cubicBezTo>
                      <a:pt x="1638" y="0"/>
                      <a:pt x="1750" y="112"/>
                      <a:pt x="1750" y="250"/>
                    </a:cubicBezTo>
                    <a:close/>
                    <a:moveTo>
                      <a:pt x="2500" y="2074"/>
                    </a:moveTo>
                    <a:cubicBezTo>
                      <a:pt x="2500" y="1176"/>
                      <a:pt x="2500" y="1176"/>
                      <a:pt x="2500" y="1176"/>
                    </a:cubicBezTo>
                    <a:cubicBezTo>
                      <a:pt x="2500" y="1079"/>
                      <a:pt x="2421" y="1000"/>
                      <a:pt x="2324" y="1000"/>
                    </a:cubicBezTo>
                    <a:cubicBezTo>
                      <a:pt x="676" y="1000"/>
                      <a:pt x="676" y="1000"/>
                      <a:pt x="676" y="1000"/>
                    </a:cubicBezTo>
                    <a:cubicBezTo>
                      <a:pt x="579" y="1000"/>
                      <a:pt x="500" y="1079"/>
                      <a:pt x="500" y="1176"/>
                    </a:cubicBezTo>
                    <a:cubicBezTo>
                      <a:pt x="500" y="2074"/>
                      <a:pt x="500" y="2074"/>
                      <a:pt x="500" y="2074"/>
                    </a:cubicBezTo>
                    <a:cubicBezTo>
                      <a:pt x="500" y="2171"/>
                      <a:pt x="579" y="2250"/>
                      <a:pt x="676" y="2250"/>
                    </a:cubicBezTo>
                    <a:cubicBezTo>
                      <a:pt x="2324" y="2250"/>
                      <a:pt x="2324" y="2250"/>
                      <a:pt x="2324" y="2250"/>
                    </a:cubicBezTo>
                    <a:cubicBezTo>
                      <a:pt x="2421" y="2250"/>
                      <a:pt x="2500" y="2171"/>
                      <a:pt x="2500" y="2074"/>
                    </a:cubicBezTo>
                    <a:close/>
                    <a:moveTo>
                      <a:pt x="3000" y="3875"/>
                    </a:moveTo>
                    <a:cubicBezTo>
                      <a:pt x="3000" y="2958"/>
                      <a:pt x="3000" y="2958"/>
                      <a:pt x="3000" y="2958"/>
                    </a:cubicBezTo>
                    <a:cubicBezTo>
                      <a:pt x="3000" y="2843"/>
                      <a:pt x="2907" y="2750"/>
                      <a:pt x="2792" y="2750"/>
                    </a:cubicBezTo>
                    <a:cubicBezTo>
                      <a:pt x="208" y="2750"/>
                      <a:pt x="208" y="2750"/>
                      <a:pt x="208" y="2750"/>
                    </a:cubicBezTo>
                    <a:cubicBezTo>
                      <a:pt x="93" y="2750"/>
                      <a:pt x="0" y="2843"/>
                      <a:pt x="0" y="2958"/>
                    </a:cubicBezTo>
                    <a:cubicBezTo>
                      <a:pt x="0" y="3875"/>
                      <a:pt x="0" y="3875"/>
                      <a:pt x="0" y="3875"/>
                    </a:cubicBezTo>
                    <a:moveTo>
                      <a:pt x="1000" y="2250"/>
                    </a:moveTo>
                    <a:cubicBezTo>
                      <a:pt x="1000" y="2750"/>
                      <a:pt x="1000" y="2750"/>
                      <a:pt x="1000" y="2750"/>
                    </a:cubicBezTo>
                    <a:moveTo>
                      <a:pt x="1500" y="500"/>
                    </a:moveTo>
                    <a:cubicBezTo>
                      <a:pt x="1500" y="1000"/>
                      <a:pt x="1500" y="1000"/>
                      <a:pt x="1500" y="1000"/>
                    </a:cubicBezTo>
                    <a:moveTo>
                      <a:pt x="2000" y="2250"/>
                    </a:moveTo>
                    <a:cubicBezTo>
                      <a:pt x="2000" y="2750"/>
                      <a:pt x="2000" y="2750"/>
                      <a:pt x="2000" y="2750"/>
                    </a:cubicBezTo>
                    <a:moveTo>
                      <a:pt x="875" y="1500"/>
                    </a:moveTo>
                    <a:cubicBezTo>
                      <a:pt x="1125" y="1500"/>
                      <a:pt x="1125" y="1500"/>
                      <a:pt x="1125" y="1500"/>
                    </a:cubicBezTo>
                    <a:moveTo>
                      <a:pt x="1875" y="1500"/>
                    </a:moveTo>
                    <a:cubicBezTo>
                      <a:pt x="2125" y="1500"/>
                      <a:pt x="2125" y="1500"/>
                      <a:pt x="2125" y="1500"/>
                    </a:cubicBezTo>
                    <a:moveTo>
                      <a:pt x="381" y="1375"/>
                    </a:moveTo>
                    <a:cubicBezTo>
                      <a:pt x="381" y="1875"/>
                      <a:pt x="381" y="1875"/>
                      <a:pt x="381" y="1875"/>
                    </a:cubicBezTo>
                    <a:moveTo>
                      <a:pt x="2624" y="1375"/>
                    </a:moveTo>
                    <a:cubicBezTo>
                      <a:pt x="2624" y="1875"/>
                      <a:pt x="2624" y="1875"/>
                      <a:pt x="2624" y="1875"/>
                    </a:cubicBezTo>
                  </a:path>
                </a:pathLst>
              </a:custGeom>
              <a:grpFill/>
              <a:ln w="12700" cap="sq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B6A167F2-EBFC-4C52-83B8-B409882F488B}"/>
                </a:ext>
              </a:extLst>
            </p:cNvPr>
            <p:cNvCxnSpPr>
              <a:cxnSpLocks/>
            </p:cNvCxnSpPr>
            <p:nvPr/>
          </p:nvCxnSpPr>
          <p:spPr>
            <a:xfrm>
              <a:off x="9102578" y="2358640"/>
              <a:ext cx="384307" cy="0"/>
            </a:xfrm>
            <a:prstGeom prst="line">
              <a:avLst/>
            </a:prstGeom>
            <a:ln w="31750" cap="rnd">
              <a:solidFill>
                <a:schemeClr val="accent1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451" name="Rectangle 39">
            <a:extLst>
              <a:ext uri="{FF2B5EF4-FFF2-40B4-BE49-F238E27FC236}">
                <a16:creationId xmlns:a16="http://schemas.microsoft.com/office/drawing/2014/main" id="{B5DDCAB2-4DAA-45BA-8D77-D942AF7236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55100" y="4598988"/>
            <a:ext cx="360362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in </a:t>
            </a:r>
            <a:endParaRPr kumimoji="0" lang="nl-NL" altLang="nl-N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8463" name="Group 18462">
            <a:extLst>
              <a:ext uri="{FF2B5EF4-FFF2-40B4-BE49-F238E27FC236}">
                <a16:creationId xmlns:a16="http://schemas.microsoft.com/office/drawing/2014/main" id="{2B8DEEFD-502E-4FC9-9835-4EBCC1E4796B}"/>
              </a:ext>
            </a:extLst>
          </p:cNvPr>
          <p:cNvGrpSpPr/>
          <p:nvPr/>
        </p:nvGrpSpPr>
        <p:grpSpPr>
          <a:xfrm>
            <a:off x="517525" y="4508500"/>
            <a:ext cx="10325100" cy="739775"/>
            <a:chOff x="517525" y="4508500"/>
            <a:chExt cx="10325100" cy="739775"/>
          </a:xfrm>
        </p:grpSpPr>
        <p:sp>
          <p:nvSpPr>
            <p:cNvPr id="16" name="Rectangle 12">
              <a:extLst>
                <a:ext uri="{FF2B5EF4-FFF2-40B4-BE49-F238E27FC236}">
                  <a16:creationId xmlns:a16="http://schemas.microsoft.com/office/drawing/2014/main" id="{F0800F6C-8A0E-4E1B-B7F1-7E04F6AB87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525" y="4508500"/>
              <a:ext cx="1739900" cy="739775"/>
            </a:xfrm>
            <a:prstGeom prst="rect">
              <a:avLst/>
            </a:prstGeom>
            <a:solidFill>
              <a:srgbClr val="5B9B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8448" name="Rectangle 36">
              <a:extLst>
                <a:ext uri="{FF2B5EF4-FFF2-40B4-BE49-F238E27FC236}">
                  <a16:creationId xmlns:a16="http://schemas.microsoft.com/office/drawing/2014/main" id="{88F456CC-9F71-401B-B241-D499AF8F24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9600" y="4738688"/>
              <a:ext cx="992187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nl-NL" altLang="nl-NL" sz="1800" b="1" i="0" u="none" strike="noStrike" cap="none" normalizeH="0" baseline="0" dirty="0" err="1">
                  <a:ln>
                    <a:noFill/>
                  </a:ln>
                  <a:solidFill>
                    <a:srgbClr val="FFFFFF"/>
                  </a:solidFill>
                  <a:effectLst/>
                  <a:latin typeface="Calibri Light" panose="020F0302020204030204" pitchFamily="34" charset="0"/>
                </a:rPr>
                <a:t>Audience</a:t>
              </a:r>
              <a:endParaRPr kumimoji="0" lang="nl-NL" altLang="nl-N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449" name="Rectangle 37">
              <a:extLst>
                <a:ext uri="{FF2B5EF4-FFF2-40B4-BE49-F238E27FC236}">
                  <a16:creationId xmlns:a16="http://schemas.microsoft.com/office/drawing/2014/main" id="{C4B2985F-18E7-475C-AD3D-A2D81CF8E7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49500" y="4738688"/>
              <a:ext cx="3235325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nl-NL" altLang="nl-NL" sz="1800" b="0" i="0" u="none" strike="noStrike" cap="none" normalizeH="0" baseline="0" dirty="0" err="1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Citizen</a:t>
              </a:r>
              <a:r>
                <a:rPr kumimoji="0" lang="nl-NL" altLang="nl-NL" sz="18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 developer in business unit</a:t>
              </a:r>
              <a:endParaRPr kumimoji="0" lang="nl-NL" altLang="nl-N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450" name="Rectangle 38">
              <a:extLst>
                <a:ext uri="{FF2B5EF4-FFF2-40B4-BE49-F238E27FC236}">
                  <a16:creationId xmlns:a16="http://schemas.microsoft.com/office/drawing/2014/main" id="{E8FD2959-A0E4-4BF6-8194-01D605AA6D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2938" y="4598988"/>
              <a:ext cx="2303462" cy="3619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nl-NL" altLang="nl-NL" sz="18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Automation specialist </a:t>
              </a:r>
              <a:endParaRPr kumimoji="0" lang="nl-NL" altLang="nl-N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453" name="Rectangle 41">
              <a:extLst>
                <a:ext uri="{FF2B5EF4-FFF2-40B4-BE49-F238E27FC236}">
                  <a16:creationId xmlns:a16="http://schemas.microsoft.com/office/drawing/2014/main" id="{37F37B5E-9766-46EB-8D1E-2E92916FA8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2938" y="4873625"/>
              <a:ext cx="3849687" cy="3619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nl-NL" altLang="nl-NL" sz="1800" b="0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Center of Excellence dedicated to RPA</a:t>
              </a:r>
              <a:endPara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452" name="Rectangle 40">
              <a:extLst>
                <a:ext uri="{FF2B5EF4-FFF2-40B4-BE49-F238E27FC236}">
                  <a16:creationId xmlns:a16="http://schemas.microsoft.com/office/drawing/2014/main" id="{294146B0-90C8-4E8A-B16E-687F6AFDDB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80525" y="4598988"/>
              <a:ext cx="239712" cy="3619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nl-NL" altLang="nl-NL" sz="18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a</a:t>
              </a:r>
              <a:endParaRPr kumimoji="0" lang="nl-NL" altLang="nl-N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0182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1845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0" dur="indefinite"/>
                                        <p:tgtEl>
                                          <p:spTgt spid="18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1846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18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1846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18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1845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2" dur="indefinite"/>
                                        <p:tgtEl>
                                          <p:spTgt spid="18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451" grpId="0"/>
      <p:bldP spid="18451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FF954-053B-4E37-B2C5-6CE5AD657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nl-N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E75669-8954-444F-95BF-8203264F0AC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More control with Power Automate</a:t>
            </a:r>
            <a:endParaRPr lang="nl-NL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B3FC9CE-5C75-460C-82C0-02C16D7823D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03389" y="1825625"/>
            <a:ext cx="5119221" cy="4351338"/>
          </a:xfrm>
        </p:spPr>
      </p:pic>
    </p:spTree>
    <p:extLst>
      <p:ext uri="{BB962C8B-B14F-4D97-AF65-F5344CB8AC3E}">
        <p14:creationId xmlns:p14="http://schemas.microsoft.com/office/powerpoint/2010/main" val="3909609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ABBFD0-92BD-4907-BA38-15F4B090A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Smarter solutions with AI</a:t>
            </a:r>
            <a:endParaRPr lang="nl-NL" dirty="0"/>
          </a:p>
        </p:txBody>
      </p:sp>
      <p:pic>
        <p:nvPicPr>
          <p:cNvPr id="5" name="Picture 10" descr="Cranium, Head, Human, Male, Man, People, Persons">
            <a:extLst>
              <a:ext uri="{FF2B5EF4-FFF2-40B4-BE49-F238E27FC236}">
                <a16:creationId xmlns:a16="http://schemas.microsoft.com/office/drawing/2014/main" id="{0F7121C0-29D7-4646-8280-6FD7EF78AC9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3188" y="1553289"/>
            <a:ext cx="6172200" cy="3741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2866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Virtual Agents</a:t>
            </a:r>
          </a:p>
        </p:txBody>
      </p:sp>
      <p:graphicFrame>
        <p:nvGraphicFramePr>
          <p:cNvPr id="9" name="Text Placeholder 2">
            <a:extLst>
              <a:ext uri="{FF2B5EF4-FFF2-40B4-BE49-F238E27FC236}">
                <a16:creationId xmlns:a16="http://schemas.microsoft.com/office/drawing/2014/main" id="{656B2E98-E922-470E-85A5-4A5392B972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0823479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07593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7CCAB7B-D000-4CFB-B756-2784810787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graphicEl>
                                              <a:dgm id="{E7CCAB7B-D000-4CFB-B756-2784810787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2CCA0439-6825-440E-BE63-8D7696364A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graphicEl>
                                              <a:dgm id="{2CCA0439-6825-440E-BE63-8D7696364A9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1B353D67-3DB8-4430-A2BB-0CEFAB82A0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graphicEl>
                                              <a:dgm id="{1B353D67-3DB8-4430-A2BB-0CEFAB82A0D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7110E7DB-959D-475E-91C8-D324AD661D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graphicEl>
                                              <a:dgm id="{7110E7DB-959D-475E-91C8-D324AD661D7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9">
                                            <p:graphicEl>
                                              <a:dgm id="{E7CCAB7B-D000-4CFB-B756-2784810787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graphicEl>
                                              <a:dgm id="{E7CCAB7B-D000-4CFB-B756-2784810787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9">
                                            <p:graphicEl>
                                              <a:dgm id="{2CCA0439-6825-440E-BE63-8D7696364A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9">
                                            <p:graphicEl>
                                              <a:dgm id="{2CCA0439-6825-440E-BE63-8D7696364A9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58B46472-E94B-4320-B5C6-C6346911A5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>
                                            <p:graphicEl>
                                              <a:dgm id="{58B46472-E94B-4320-B5C6-C6346911A5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154CF248-7CA2-412A-A655-E032D643FB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graphicEl>
                                              <a:dgm id="{154CF248-7CA2-412A-A655-E032D643FB6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9">
                                            <p:graphicEl>
                                              <a:dgm id="{1B353D67-3DB8-4430-A2BB-0CEFAB82A0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9">
                                            <p:graphicEl>
                                              <a:dgm id="{1B353D67-3DB8-4430-A2BB-0CEFAB82A0D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9">
                                            <p:graphicEl>
                                              <a:dgm id="{7110E7DB-959D-475E-91C8-D324AD661D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2" dur="indefinite"/>
                                        <p:tgtEl>
                                          <p:spTgt spid="9">
                                            <p:graphicEl>
                                              <a:dgm id="{7110E7DB-959D-475E-91C8-D324AD661D7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one"/>
        </p:bldSub>
      </p:bldGraphic>
      <p:bldGraphic spid="9" grpId="1" uiExpand="1">
        <p:bldSub>
          <a:bldDgm bld="one"/>
        </p:bldSub>
      </p:bldGraphic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Builder</a:t>
            </a:r>
          </a:p>
        </p:txBody>
      </p:sp>
      <p:graphicFrame>
        <p:nvGraphicFramePr>
          <p:cNvPr id="9" name="Text Placeholder 2">
            <a:extLst>
              <a:ext uri="{FF2B5EF4-FFF2-40B4-BE49-F238E27FC236}">
                <a16:creationId xmlns:a16="http://schemas.microsoft.com/office/drawing/2014/main" id="{656B2E98-E922-470E-85A5-4A5392B972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7913874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67230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3008E323-F98B-4BD5-94EF-0EC1C9E07D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graphicEl>
                                              <a:dgm id="{3008E323-F98B-4BD5-94EF-0EC1C9E07D3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38B3E84F-4C29-46B7-8353-23693F1B76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graphicEl>
                                              <a:dgm id="{38B3E84F-4C29-46B7-8353-23693F1B76F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C4E792EB-6327-46C0-8D02-D52A44CAB4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graphicEl>
                                              <a:dgm id="{C4E792EB-6327-46C0-8D02-D52A44CAB48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3CAAE0F4-13B7-48F6-81F3-AD3EBDFA90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graphicEl>
                                              <a:dgm id="{3CAAE0F4-13B7-48F6-81F3-AD3EBDFA90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9">
                                            <p:graphicEl>
                                              <a:dgm id="{3008E323-F98B-4BD5-94EF-0EC1C9E07D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graphicEl>
                                              <a:dgm id="{3008E323-F98B-4BD5-94EF-0EC1C9E07D3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9">
                                            <p:graphicEl>
                                              <a:dgm id="{38B3E84F-4C29-46B7-8353-23693F1B76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9">
                                            <p:graphicEl>
                                              <a:dgm id="{38B3E84F-4C29-46B7-8353-23693F1B76F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46C97AE7-AF5F-41DA-92FF-6164904F2F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>
                                            <p:graphicEl>
                                              <a:dgm id="{46C97AE7-AF5F-41DA-92FF-6164904F2F2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1FFACCBE-A158-4BE5-9BCE-EE89D72B2B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graphicEl>
                                              <a:dgm id="{1FFACCBE-A158-4BE5-9BCE-EE89D72B2B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9">
                                            <p:graphicEl>
                                              <a:dgm id="{C4E792EB-6327-46C0-8D02-D52A44CAB4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9">
                                            <p:graphicEl>
                                              <a:dgm id="{C4E792EB-6327-46C0-8D02-D52A44CAB48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9">
                                            <p:graphicEl>
                                              <a:dgm id="{3CAAE0F4-13B7-48F6-81F3-AD3EBDFA90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2" dur="indefinite"/>
                                        <p:tgtEl>
                                          <p:spTgt spid="9">
                                            <p:graphicEl>
                                              <a:dgm id="{3CAAE0F4-13B7-48F6-81F3-AD3EBDFA90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913EFF1D-3958-4067-9E74-3C0B8B812A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">
                                            <p:graphicEl>
                                              <a:dgm id="{913EFF1D-3958-4067-9E74-3C0B8B812AA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3260624-4CD5-4A22-9325-CD1EBDEC37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">
                                            <p:graphicEl>
                                              <a:dgm id="{D3260624-4CD5-4A22-9325-CD1EBDEC37D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9">
                                            <p:graphicEl>
                                              <a:dgm id="{46C97AE7-AF5F-41DA-92FF-6164904F2F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3" dur="indefinite"/>
                                        <p:tgtEl>
                                          <p:spTgt spid="9">
                                            <p:graphicEl>
                                              <a:dgm id="{46C97AE7-AF5F-41DA-92FF-6164904F2F2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9">
                                            <p:graphicEl>
                                              <a:dgm id="{1FFACCBE-A158-4BE5-9BCE-EE89D72B2B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6" dur="indefinite"/>
                                        <p:tgtEl>
                                          <p:spTgt spid="9">
                                            <p:graphicEl>
                                              <a:dgm id="{1FFACCBE-A158-4BE5-9BCE-EE89D72B2B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8D942C07-EC8F-4B32-BC01-6BE539808E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">
                                            <p:graphicEl>
                                              <a:dgm id="{8D942C07-EC8F-4B32-BC01-6BE539808ED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191B463E-D40B-4CC6-8450-E75597C8A5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9">
                                            <p:graphicEl>
                                              <a:dgm id="{191B463E-D40B-4CC6-8450-E75597C8A50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9">
                                            <p:graphicEl>
                                              <a:dgm id="{913EFF1D-3958-4067-9E74-3C0B8B812A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7" dur="indefinite"/>
                                        <p:tgtEl>
                                          <p:spTgt spid="9">
                                            <p:graphicEl>
                                              <a:dgm id="{913EFF1D-3958-4067-9E74-3C0B8B812AA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9">
                                            <p:graphicEl>
                                              <a:dgm id="{D3260624-4CD5-4A22-9325-CD1EBDEC37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80" dur="indefinite"/>
                                        <p:tgtEl>
                                          <p:spTgt spid="9">
                                            <p:graphicEl>
                                              <a:dgm id="{D3260624-4CD5-4A22-9325-CD1EBDEC37D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one"/>
        </p:bldSub>
      </p:bldGraphic>
      <p:bldGraphic spid="9" grpId="1" uiExpand="1">
        <p:bldSub>
          <a:bldDgm bld="one"/>
        </p:bldSub>
      </p:bldGraphic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2FE48-C1AB-4087-8D19-58B236DC6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power, more control</a:t>
            </a:r>
            <a:endParaRPr lang="nl-NL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1C0DC98-B063-494C-8561-B2A4D5487B2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Azure Cognitive Services</a:t>
            </a:r>
            <a:endParaRPr lang="nl-NL" dirty="0"/>
          </a:p>
        </p:txBody>
      </p:sp>
      <p:pic>
        <p:nvPicPr>
          <p:cNvPr id="7" name="Content Placeholder 5">
            <a:extLst>
              <a:ext uri="{FF2B5EF4-FFF2-40B4-BE49-F238E27FC236}">
                <a16:creationId xmlns:a16="http://schemas.microsoft.com/office/drawing/2014/main" id="{3E9A51CB-3D92-4461-9626-7B64359CF8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502639"/>
            <a:ext cx="5181600" cy="2997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23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back your time!</a:t>
            </a:r>
          </a:p>
        </p:txBody>
      </p:sp>
      <p:graphicFrame>
        <p:nvGraphicFramePr>
          <p:cNvPr id="9" name="Text Placeholder 2">
            <a:extLst>
              <a:ext uri="{FF2B5EF4-FFF2-40B4-BE49-F238E27FC236}">
                <a16:creationId xmlns:a16="http://schemas.microsoft.com/office/drawing/2014/main" id="{656B2E98-E922-470E-85A5-4A5392B972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1574065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0221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1706A4C-7373-4261-ACB3-E8CFFE5FC4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graphicEl>
                                              <a:dgm id="{F1706A4C-7373-4261-ACB3-E8CFFE5FC41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5DDAB2BF-B204-4A00-9949-8CD0B374CE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graphicEl>
                                              <a:dgm id="{5DDAB2BF-B204-4A00-9949-8CD0B374CE9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F8B8908-9E67-458D-A623-E2CE43DD6F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graphicEl>
                                              <a:dgm id="{DF8B8908-9E67-458D-A623-E2CE43DD6F5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B48C227-C148-428C-8859-9F0BFC5E12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graphicEl>
                                              <a:dgm id="{FB48C227-C148-428C-8859-9F0BFC5E126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9">
                                            <p:graphicEl>
                                              <a:dgm id="{F1706A4C-7373-4261-ACB3-E8CFFE5FC4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graphicEl>
                                              <a:dgm id="{F1706A4C-7373-4261-ACB3-E8CFFE5FC41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9">
                                            <p:graphicEl>
                                              <a:dgm id="{5DDAB2BF-B204-4A00-9949-8CD0B374CE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9">
                                            <p:graphicEl>
                                              <a:dgm id="{5DDAB2BF-B204-4A00-9949-8CD0B374CE9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one"/>
        </p:bldSub>
      </p:bldGraphic>
      <p:bldGraphic spid="9" grpId="1" uiExpand="1">
        <p:bldSub>
          <a:bldDgm bld="one"/>
        </p:bldSub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2D8A6-74B4-4762-931F-2F419B3A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	Cognitive Services</a:t>
            </a:r>
            <a:endParaRPr lang="en-NL" dirty="0"/>
          </a:p>
        </p:txBody>
      </p:sp>
      <p:sp>
        <p:nvSpPr>
          <p:cNvPr id="5" name="Rectangle 4" descr="Decision chart">
            <a:extLst>
              <a:ext uri="{FF2B5EF4-FFF2-40B4-BE49-F238E27FC236}">
                <a16:creationId xmlns:a16="http://schemas.microsoft.com/office/drawing/2014/main" id="{B7285CF7-CB35-4F9D-94F3-78A371DD53BE}"/>
              </a:ext>
            </a:extLst>
          </p:cNvPr>
          <p:cNvSpPr/>
          <p:nvPr/>
        </p:nvSpPr>
        <p:spPr>
          <a:xfrm>
            <a:off x="1526881" y="2720404"/>
            <a:ext cx="810000" cy="810000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27D5A4B7-9DB1-4CA4-8212-C7D05F476A91}"/>
              </a:ext>
            </a:extLst>
          </p:cNvPr>
          <p:cNvSpPr/>
          <p:nvPr/>
        </p:nvSpPr>
        <p:spPr>
          <a:xfrm>
            <a:off x="1031881" y="3835108"/>
            <a:ext cx="1800000" cy="720000"/>
          </a:xfrm>
          <a:custGeom>
            <a:avLst/>
            <a:gdLst>
              <a:gd name="connsiteX0" fmla="*/ 0 w 1800000"/>
              <a:gd name="connsiteY0" fmla="*/ 0 h 720000"/>
              <a:gd name="connsiteX1" fmla="*/ 1800000 w 1800000"/>
              <a:gd name="connsiteY1" fmla="*/ 0 h 720000"/>
              <a:gd name="connsiteX2" fmla="*/ 1800000 w 1800000"/>
              <a:gd name="connsiteY2" fmla="*/ 720000 h 720000"/>
              <a:gd name="connsiteX3" fmla="*/ 0 w 1800000"/>
              <a:gd name="connsiteY3" fmla="*/ 720000 h 720000"/>
              <a:gd name="connsiteX4" fmla="*/ 0 w 1800000"/>
              <a:gd name="connsiteY4" fmla="*/ 0 h 7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0" h="720000">
                <a:moveTo>
                  <a:pt x="0" y="0"/>
                </a:moveTo>
                <a:lnTo>
                  <a:pt x="1800000" y="0"/>
                </a:lnTo>
                <a:lnTo>
                  <a:pt x="1800000" y="720000"/>
                </a:lnTo>
                <a:lnTo>
                  <a:pt x="0" y="7200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 dirty="0">
                <a:solidFill>
                  <a:schemeClr val="bg1"/>
                </a:solidFill>
              </a:rPr>
              <a:t>Decision</a:t>
            </a:r>
          </a:p>
        </p:txBody>
      </p:sp>
      <p:sp>
        <p:nvSpPr>
          <p:cNvPr id="7" name="Rectangle 6" descr="Speech">
            <a:extLst>
              <a:ext uri="{FF2B5EF4-FFF2-40B4-BE49-F238E27FC236}">
                <a16:creationId xmlns:a16="http://schemas.microsoft.com/office/drawing/2014/main" id="{F7B38C73-1798-453B-99DB-86C7DEEC51BA}"/>
              </a:ext>
            </a:extLst>
          </p:cNvPr>
          <p:cNvSpPr/>
          <p:nvPr/>
        </p:nvSpPr>
        <p:spPr>
          <a:xfrm>
            <a:off x="3641881" y="2720404"/>
            <a:ext cx="810000" cy="810000"/>
          </a:xfrm>
          <a:prstGeom prst="rect">
            <a:avLst/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608A9B0-D88F-41B9-AA07-83498C694B86}"/>
              </a:ext>
            </a:extLst>
          </p:cNvPr>
          <p:cNvSpPr/>
          <p:nvPr/>
        </p:nvSpPr>
        <p:spPr>
          <a:xfrm>
            <a:off x="3146881" y="3835108"/>
            <a:ext cx="1800000" cy="720000"/>
          </a:xfrm>
          <a:custGeom>
            <a:avLst/>
            <a:gdLst>
              <a:gd name="connsiteX0" fmla="*/ 0 w 1800000"/>
              <a:gd name="connsiteY0" fmla="*/ 0 h 720000"/>
              <a:gd name="connsiteX1" fmla="*/ 1800000 w 1800000"/>
              <a:gd name="connsiteY1" fmla="*/ 0 h 720000"/>
              <a:gd name="connsiteX2" fmla="*/ 1800000 w 1800000"/>
              <a:gd name="connsiteY2" fmla="*/ 720000 h 720000"/>
              <a:gd name="connsiteX3" fmla="*/ 0 w 1800000"/>
              <a:gd name="connsiteY3" fmla="*/ 720000 h 720000"/>
              <a:gd name="connsiteX4" fmla="*/ 0 w 1800000"/>
              <a:gd name="connsiteY4" fmla="*/ 0 h 7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0" h="720000">
                <a:moveTo>
                  <a:pt x="0" y="0"/>
                </a:moveTo>
                <a:lnTo>
                  <a:pt x="1800000" y="0"/>
                </a:lnTo>
                <a:lnTo>
                  <a:pt x="1800000" y="720000"/>
                </a:lnTo>
                <a:lnTo>
                  <a:pt x="0" y="7200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>
                <a:solidFill>
                  <a:schemeClr val="bg1"/>
                </a:solidFill>
              </a:rPr>
              <a:t>Language</a:t>
            </a:r>
          </a:p>
        </p:txBody>
      </p:sp>
      <p:sp>
        <p:nvSpPr>
          <p:cNvPr id="9" name="Rectangle 8" descr="Chat">
            <a:extLst>
              <a:ext uri="{FF2B5EF4-FFF2-40B4-BE49-F238E27FC236}">
                <a16:creationId xmlns:a16="http://schemas.microsoft.com/office/drawing/2014/main" id="{23C0FD39-4EF6-4DCC-9E9C-F586B15622F1}"/>
              </a:ext>
            </a:extLst>
          </p:cNvPr>
          <p:cNvSpPr/>
          <p:nvPr/>
        </p:nvSpPr>
        <p:spPr>
          <a:xfrm>
            <a:off x="5756881" y="2720404"/>
            <a:ext cx="810000" cy="810000"/>
          </a:xfrm>
          <a:prstGeom prst="rect">
            <a:avLst/>
          </a:prstGeom>
          <a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7944AC6-9F27-4375-A147-BA30F66F3489}"/>
              </a:ext>
            </a:extLst>
          </p:cNvPr>
          <p:cNvSpPr/>
          <p:nvPr/>
        </p:nvSpPr>
        <p:spPr>
          <a:xfrm>
            <a:off x="5261881" y="3835108"/>
            <a:ext cx="1800000" cy="720000"/>
          </a:xfrm>
          <a:custGeom>
            <a:avLst/>
            <a:gdLst>
              <a:gd name="connsiteX0" fmla="*/ 0 w 1800000"/>
              <a:gd name="connsiteY0" fmla="*/ 0 h 720000"/>
              <a:gd name="connsiteX1" fmla="*/ 1800000 w 1800000"/>
              <a:gd name="connsiteY1" fmla="*/ 0 h 720000"/>
              <a:gd name="connsiteX2" fmla="*/ 1800000 w 1800000"/>
              <a:gd name="connsiteY2" fmla="*/ 720000 h 720000"/>
              <a:gd name="connsiteX3" fmla="*/ 0 w 1800000"/>
              <a:gd name="connsiteY3" fmla="*/ 720000 h 720000"/>
              <a:gd name="connsiteX4" fmla="*/ 0 w 1800000"/>
              <a:gd name="connsiteY4" fmla="*/ 0 h 7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0" h="720000">
                <a:moveTo>
                  <a:pt x="0" y="0"/>
                </a:moveTo>
                <a:lnTo>
                  <a:pt x="1800000" y="0"/>
                </a:lnTo>
                <a:lnTo>
                  <a:pt x="1800000" y="720000"/>
                </a:lnTo>
                <a:lnTo>
                  <a:pt x="0" y="7200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>
                <a:solidFill>
                  <a:schemeClr val="bg1"/>
                </a:solidFill>
              </a:rPr>
              <a:t>Speech</a:t>
            </a:r>
          </a:p>
        </p:txBody>
      </p:sp>
      <p:sp>
        <p:nvSpPr>
          <p:cNvPr id="11" name="Rectangle 10" descr="Eye">
            <a:extLst>
              <a:ext uri="{FF2B5EF4-FFF2-40B4-BE49-F238E27FC236}">
                <a16:creationId xmlns:a16="http://schemas.microsoft.com/office/drawing/2014/main" id="{7C4EED78-4911-4953-A4CF-1DC433FC5AE0}"/>
              </a:ext>
            </a:extLst>
          </p:cNvPr>
          <p:cNvSpPr/>
          <p:nvPr/>
        </p:nvSpPr>
        <p:spPr>
          <a:xfrm>
            <a:off x="7871881" y="2720404"/>
            <a:ext cx="810000" cy="810000"/>
          </a:xfrm>
          <a:prstGeom prst="rect">
            <a:avLst/>
          </a:prstGeom>
          <a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4D2926C-9248-4CF6-AB57-83B66130C9AB}"/>
              </a:ext>
            </a:extLst>
          </p:cNvPr>
          <p:cNvSpPr/>
          <p:nvPr/>
        </p:nvSpPr>
        <p:spPr>
          <a:xfrm>
            <a:off x="7376881" y="3835108"/>
            <a:ext cx="1800000" cy="720000"/>
          </a:xfrm>
          <a:custGeom>
            <a:avLst/>
            <a:gdLst>
              <a:gd name="connsiteX0" fmla="*/ 0 w 1800000"/>
              <a:gd name="connsiteY0" fmla="*/ 0 h 720000"/>
              <a:gd name="connsiteX1" fmla="*/ 1800000 w 1800000"/>
              <a:gd name="connsiteY1" fmla="*/ 0 h 720000"/>
              <a:gd name="connsiteX2" fmla="*/ 1800000 w 1800000"/>
              <a:gd name="connsiteY2" fmla="*/ 720000 h 720000"/>
              <a:gd name="connsiteX3" fmla="*/ 0 w 1800000"/>
              <a:gd name="connsiteY3" fmla="*/ 720000 h 720000"/>
              <a:gd name="connsiteX4" fmla="*/ 0 w 1800000"/>
              <a:gd name="connsiteY4" fmla="*/ 0 h 7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0" h="720000">
                <a:moveTo>
                  <a:pt x="0" y="0"/>
                </a:moveTo>
                <a:lnTo>
                  <a:pt x="1800000" y="0"/>
                </a:lnTo>
                <a:lnTo>
                  <a:pt x="1800000" y="720000"/>
                </a:lnTo>
                <a:lnTo>
                  <a:pt x="0" y="7200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>
                <a:solidFill>
                  <a:schemeClr val="bg1"/>
                </a:solidFill>
              </a:rPr>
              <a:t>Vision</a:t>
            </a:r>
          </a:p>
        </p:txBody>
      </p:sp>
      <p:sp>
        <p:nvSpPr>
          <p:cNvPr id="13" name="Rectangle 12" descr="Magnifying glass">
            <a:extLst>
              <a:ext uri="{FF2B5EF4-FFF2-40B4-BE49-F238E27FC236}">
                <a16:creationId xmlns:a16="http://schemas.microsoft.com/office/drawing/2014/main" id="{B7737F7D-BD4F-4D05-B732-B527C1B61D5C}"/>
              </a:ext>
            </a:extLst>
          </p:cNvPr>
          <p:cNvSpPr/>
          <p:nvPr/>
        </p:nvSpPr>
        <p:spPr>
          <a:xfrm>
            <a:off x="9986881" y="2720404"/>
            <a:ext cx="810000" cy="810000"/>
          </a:xfrm>
          <a:prstGeom prst="rect">
            <a:avLst/>
          </a:prstGeom>
          <a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6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304674F-B1FC-4167-9597-AC10309489C9}"/>
              </a:ext>
            </a:extLst>
          </p:cNvPr>
          <p:cNvSpPr/>
          <p:nvPr/>
        </p:nvSpPr>
        <p:spPr>
          <a:xfrm>
            <a:off x="9491881" y="3835108"/>
            <a:ext cx="1800000" cy="720000"/>
          </a:xfrm>
          <a:custGeom>
            <a:avLst/>
            <a:gdLst>
              <a:gd name="connsiteX0" fmla="*/ 0 w 1800000"/>
              <a:gd name="connsiteY0" fmla="*/ 0 h 720000"/>
              <a:gd name="connsiteX1" fmla="*/ 1800000 w 1800000"/>
              <a:gd name="connsiteY1" fmla="*/ 0 h 720000"/>
              <a:gd name="connsiteX2" fmla="*/ 1800000 w 1800000"/>
              <a:gd name="connsiteY2" fmla="*/ 720000 h 720000"/>
              <a:gd name="connsiteX3" fmla="*/ 0 w 1800000"/>
              <a:gd name="connsiteY3" fmla="*/ 720000 h 720000"/>
              <a:gd name="connsiteX4" fmla="*/ 0 w 1800000"/>
              <a:gd name="connsiteY4" fmla="*/ 0 h 7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0" h="720000">
                <a:moveTo>
                  <a:pt x="0" y="0"/>
                </a:moveTo>
                <a:lnTo>
                  <a:pt x="1800000" y="0"/>
                </a:lnTo>
                <a:lnTo>
                  <a:pt x="1800000" y="720000"/>
                </a:lnTo>
                <a:lnTo>
                  <a:pt x="0" y="7200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>
                <a:solidFill>
                  <a:schemeClr val="bg1"/>
                </a:solidFill>
              </a:rPr>
              <a:t>Web search</a:t>
            </a:r>
          </a:p>
        </p:txBody>
      </p:sp>
    </p:spTree>
    <p:extLst>
      <p:ext uri="{BB962C8B-B14F-4D97-AF65-F5344CB8AC3E}">
        <p14:creationId xmlns:p14="http://schemas.microsoft.com/office/powerpoint/2010/main" val="4091695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2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3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6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8" grpId="0"/>
      <p:bldP spid="8" grpId="1"/>
      <p:bldP spid="10" grpId="0"/>
      <p:bldP spid="10" grpId="1"/>
      <p:bldP spid="12" grpId="0"/>
      <p:bldP spid="12" grpId="1"/>
      <p:bldP spid="1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5F505-A72B-47ED-90B5-3A51A6BF7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nl-N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0621C6-330E-485B-8751-F297F18A550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Let AI help you</a:t>
            </a:r>
            <a:endParaRPr lang="nl-NL" dirty="0"/>
          </a:p>
        </p:txBody>
      </p:sp>
      <p:pic>
        <p:nvPicPr>
          <p:cNvPr id="7" name="Picture 2" descr="Shopping Cart, Shopping, Cart, Ecommerce, E-Commerce">
            <a:extLst>
              <a:ext uri="{FF2B5EF4-FFF2-40B4-BE49-F238E27FC236}">
                <a16:creationId xmlns:a16="http://schemas.microsoft.com/office/drawing/2014/main" id="{B9CE7E47-E735-41EC-8F1E-CEFF483FB21F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4680" y="1825625"/>
            <a:ext cx="397663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8365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6FA8B05-B486-4A51-A4DA-9FF2AAE37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Almost done</a:t>
            </a:r>
            <a:endParaRPr lang="nl-NL" dirty="0"/>
          </a:p>
        </p:txBody>
      </p:sp>
      <p:pic>
        <p:nvPicPr>
          <p:cNvPr id="5" name="Picture 2" descr="Robot, Android, Artificial Intelligence, Ai">
            <a:extLst>
              <a:ext uri="{FF2B5EF4-FFF2-40B4-BE49-F238E27FC236}">
                <a16:creationId xmlns:a16="http://schemas.microsoft.com/office/drawing/2014/main" id="{3925BF6E-1309-450F-A8C4-DA536BD5037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3663" y="987425"/>
            <a:ext cx="2951250" cy="4873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7104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31C111F-846F-450B-8D3B-2F2B65EAF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</a:t>
            </a:r>
            <a:r>
              <a:rPr lang="en-US" dirty="0" err="1"/>
              <a:t>aways</a:t>
            </a:r>
            <a:endParaRPr lang="en-NL" dirty="0"/>
          </a:p>
        </p:txBody>
      </p:sp>
      <p:sp>
        <p:nvSpPr>
          <p:cNvPr id="6" name="web1">
            <a:extLst>
              <a:ext uri="{FF2B5EF4-FFF2-40B4-BE49-F238E27FC236}">
                <a16:creationId xmlns:a16="http://schemas.microsoft.com/office/drawing/2014/main" id="{E3B4D578-C1F3-4658-8AD6-D3AB2FEF231C}"/>
              </a:ext>
            </a:extLst>
          </p:cNvPr>
          <p:cNvSpPr/>
          <p:nvPr/>
        </p:nvSpPr>
        <p:spPr bwMode="auto">
          <a:xfrm>
            <a:off x="3085506" y="1902943"/>
            <a:ext cx="8839575" cy="9412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79285" tIns="143428" rIns="179285" bIns="143428" numCol="1" rtlCol="0" anchor="ctr" anchorCtr="0" compatLnSpc="1">
            <a:prstTxWarp prst="textNoShape">
              <a:avLst/>
            </a:prstTxWarp>
          </a:bodyPr>
          <a:lstStyle/>
          <a:p>
            <a:pPr defTabSz="896386">
              <a:defRPr/>
            </a:pPr>
            <a:r>
              <a:rPr lang="en-US" sz="4000" kern="0" dirty="0">
                <a:solidFill>
                  <a:schemeClr val="bg1"/>
                </a:solidFill>
              </a:rPr>
              <a:t>Automate repetitive tasks</a:t>
            </a:r>
          </a:p>
        </p:txBody>
      </p:sp>
      <p:sp>
        <p:nvSpPr>
          <p:cNvPr id="7" name="web2">
            <a:extLst>
              <a:ext uri="{FF2B5EF4-FFF2-40B4-BE49-F238E27FC236}">
                <a16:creationId xmlns:a16="http://schemas.microsoft.com/office/drawing/2014/main" id="{6CA9753C-D508-4595-A0C6-54B2F26022BE}"/>
              </a:ext>
            </a:extLst>
          </p:cNvPr>
          <p:cNvSpPr/>
          <p:nvPr/>
        </p:nvSpPr>
        <p:spPr bwMode="auto">
          <a:xfrm>
            <a:off x="3085506" y="2887143"/>
            <a:ext cx="8839575" cy="9412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79285" tIns="143428" rIns="179285" bIns="143428" numCol="1" rtlCol="0" anchor="ctr" anchorCtr="0" compatLnSpc="1">
            <a:prstTxWarp prst="textNoShape">
              <a:avLst/>
            </a:prstTxWarp>
          </a:bodyPr>
          <a:lstStyle/>
          <a:p>
            <a:pPr defTabSz="896386">
              <a:defRPr/>
            </a:pPr>
            <a:r>
              <a:rPr lang="en-US" sz="4000" kern="0" dirty="0">
                <a:solidFill>
                  <a:schemeClr val="bg1"/>
                </a:solidFill>
              </a:rPr>
              <a:t>Very low-entry to do complex work</a:t>
            </a:r>
          </a:p>
        </p:txBody>
      </p:sp>
      <p:sp>
        <p:nvSpPr>
          <p:cNvPr id="8" name="web3">
            <a:extLst>
              <a:ext uri="{FF2B5EF4-FFF2-40B4-BE49-F238E27FC236}">
                <a16:creationId xmlns:a16="http://schemas.microsoft.com/office/drawing/2014/main" id="{1431CEED-DBF6-42A2-AA36-E06897D93636}"/>
              </a:ext>
            </a:extLst>
          </p:cNvPr>
          <p:cNvSpPr/>
          <p:nvPr/>
        </p:nvSpPr>
        <p:spPr bwMode="auto">
          <a:xfrm>
            <a:off x="3085506" y="3869473"/>
            <a:ext cx="8839575" cy="9412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79285" tIns="143428" rIns="179285" bIns="143428" numCol="1" rtlCol="0" anchor="ctr" anchorCtr="0" compatLnSpc="1">
            <a:prstTxWarp prst="textNoShape">
              <a:avLst/>
            </a:prstTxWarp>
          </a:bodyPr>
          <a:lstStyle/>
          <a:p>
            <a:pPr defTabSz="896386">
              <a:defRPr/>
            </a:pPr>
            <a:r>
              <a:rPr lang="en-US" sz="4000" kern="0" dirty="0">
                <a:solidFill>
                  <a:schemeClr val="bg1"/>
                </a:solidFill>
              </a:rPr>
              <a:t>Combine the various services</a:t>
            </a:r>
          </a:p>
        </p:txBody>
      </p:sp>
      <p:sp>
        <p:nvSpPr>
          <p:cNvPr id="9" name="1">
            <a:extLst>
              <a:ext uri="{FF2B5EF4-FFF2-40B4-BE49-F238E27FC236}">
                <a16:creationId xmlns:a16="http://schemas.microsoft.com/office/drawing/2014/main" id="{8D00C176-4987-4666-A869-FA2D37B177E9}"/>
              </a:ext>
            </a:extLst>
          </p:cNvPr>
          <p:cNvSpPr/>
          <p:nvPr/>
        </p:nvSpPr>
        <p:spPr bwMode="auto">
          <a:xfrm>
            <a:off x="269241" y="1902943"/>
            <a:ext cx="2816265" cy="94124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179285" tIns="143428" rIns="179285" bIns="143428" numCol="1" rtlCol="0" anchor="ctr" anchorCtr="0" compatLnSpc="1">
            <a:prstTxWarp prst="textNoShape">
              <a:avLst/>
            </a:prstTxWarp>
          </a:bodyPr>
          <a:lstStyle/>
          <a:p>
            <a:pPr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4400" b="1" kern="0" dirty="0">
                <a:gradFill>
                  <a:gsLst>
                    <a:gs pos="5439">
                      <a:srgbClr val="F8F8F8"/>
                    </a:gs>
                    <a:gs pos="100000">
                      <a:srgbClr val="F8F8F8"/>
                    </a:gs>
                  </a:gsLst>
                  <a:lin ang="5400000" scaled="0"/>
                </a:gradFill>
                <a:latin typeface="+mj-lt"/>
              </a:rPr>
              <a:t>Automate</a:t>
            </a:r>
          </a:p>
        </p:txBody>
      </p:sp>
      <p:sp>
        <p:nvSpPr>
          <p:cNvPr id="10" name="2">
            <a:extLst>
              <a:ext uri="{FF2B5EF4-FFF2-40B4-BE49-F238E27FC236}">
                <a16:creationId xmlns:a16="http://schemas.microsoft.com/office/drawing/2014/main" id="{EC569B28-FE19-4CAC-985B-32C8548C2866}"/>
              </a:ext>
            </a:extLst>
          </p:cNvPr>
          <p:cNvSpPr/>
          <p:nvPr/>
        </p:nvSpPr>
        <p:spPr bwMode="auto">
          <a:xfrm>
            <a:off x="269241" y="2887142"/>
            <a:ext cx="2816265" cy="94124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179285" tIns="143428" rIns="179285" bIns="143428" numCol="1" rtlCol="0" anchor="ctr" anchorCtr="0" compatLnSpc="1">
            <a:prstTxWarp prst="textNoShape">
              <a:avLst/>
            </a:prstTxWarp>
          </a:bodyPr>
          <a:lstStyle/>
          <a:p>
            <a:pPr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4400" kern="0" dirty="0">
                <a:gradFill>
                  <a:gsLst>
                    <a:gs pos="5439">
                      <a:srgbClr val="F8F8F8"/>
                    </a:gs>
                    <a:gs pos="100000">
                      <a:srgbClr val="F8F8F8"/>
                    </a:gs>
                  </a:gsLst>
                  <a:lin ang="5400000" scaled="0"/>
                </a:gradFill>
              </a:rPr>
              <a:t>Easy</a:t>
            </a:r>
            <a:endParaRPr lang="en-US" sz="4400" kern="0" dirty="0">
              <a:gradFill>
                <a:gsLst>
                  <a:gs pos="5439">
                    <a:srgbClr val="F8F8F8"/>
                  </a:gs>
                  <a:gs pos="100000">
                    <a:srgbClr val="F8F8F8"/>
                  </a:gs>
                </a:gsLst>
                <a:lin ang="5400000" scaled="0"/>
              </a:gradFill>
              <a:latin typeface="+mj-lt"/>
            </a:endParaRPr>
          </a:p>
        </p:txBody>
      </p:sp>
      <p:sp>
        <p:nvSpPr>
          <p:cNvPr id="11" name="4">
            <a:extLst>
              <a:ext uri="{FF2B5EF4-FFF2-40B4-BE49-F238E27FC236}">
                <a16:creationId xmlns:a16="http://schemas.microsoft.com/office/drawing/2014/main" id="{2E3667A2-09DE-4C5C-8628-242A47E8AE89}"/>
              </a:ext>
            </a:extLst>
          </p:cNvPr>
          <p:cNvSpPr/>
          <p:nvPr/>
        </p:nvSpPr>
        <p:spPr bwMode="auto">
          <a:xfrm>
            <a:off x="269241" y="3869473"/>
            <a:ext cx="2816265" cy="94124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179285" tIns="143428" rIns="179285" bIns="143428" numCol="1" rtlCol="0" anchor="ctr" anchorCtr="0" compatLnSpc="1">
            <a:prstTxWarp prst="textNoShape">
              <a:avLst/>
            </a:prstTxWarp>
          </a:bodyPr>
          <a:lstStyle/>
          <a:p>
            <a:pPr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4400" b="1" kern="0" dirty="0">
                <a:gradFill>
                  <a:gsLst>
                    <a:gs pos="5439">
                      <a:srgbClr val="F8F8F8"/>
                    </a:gs>
                    <a:gs pos="100000">
                      <a:srgbClr val="F8F8F8"/>
                    </a:gs>
                  </a:gsLst>
                  <a:lin ang="5400000" scaled="0"/>
                </a:gradFill>
                <a:latin typeface="+mj-lt"/>
              </a:rPr>
              <a:t>Integrate</a:t>
            </a:r>
          </a:p>
        </p:txBody>
      </p:sp>
      <p:sp>
        <p:nvSpPr>
          <p:cNvPr id="12" name="web3">
            <a:extLst>
              <a:ext uri="{FF2B5EF4-FFF2-40B4-BE49-F238E27FC236}">
                <a16:creationId xmlns:a16="http://schemas.microsoft.com/office/drawing/2014/main" id="{F0E401B9-1DC8-45A8-A959-372E765AD832}"/>
              </a:ext>
            </a:extLst>
          </p:cNvPr>
          <p:cNvSpPr/>
          <p:nvPr/>
        </p:nvSpPr>
        <p:spPr bwMode="auto">
          <a:xfrm>
            <a:off x="3085506" y="4851802"/>
            <a:ext cx="8839575" cy="9412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79285" tIns="143428" rIns="179285" bIns="143428" numCol="1" rtlCol="0" anchor="ctr" anchorCtr="0" compatLnSpc="1">
            <a:prstTxWarp prst="textNoShape">
              <a:avLst/>
            </a:prstTxWarp>
          </a:bodyPr>
          <a:lstStyle/>
          <a:p>
            <a:pPr defTabSz="896386">
              <a:defRPr/>
            </a:pPr>
            <a:r>
              <a:rPr lang="en-US" sz="4000" kern="0" dirty="0">
                <a:solidFill>
                  <a:schemeClr val="bg1"/>
                </a:solidFill>
              </a:rPr>
              <a:t>Bring in more power using Azure</a:t>
            </a:r>
          </a:p>
        </p:txBody>
      </p:sp>
      <p:sp>
        <p:nvSpPr>
          <p:cNvPr id="13" name="4">
            <a:extLst>
              <a:ext uri="{FF2B5EF4-FFF2-40B4-BE49-F238E27FC236}">
                <a16:creationId xmlns:a16="http://schemas.microsoft.com/office/drawing/2014/main" id="{6907F346-CA31-4F3A-B762-26E204286023}"/>
              </a:ext>
            </a:extLst>
          </p:cNvPr>
          <p:cNvSpPr/>
          <p:nvPr/>
        </p:nvSpPr>
        <p:spPr bwMode="auto">
          <a:xfrm>
            <a:off x="269241" y="4851802"/>
            <a:ext cx="2816265" cy="94124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179285" tIns="143428" rIns="179285" bIns="143428" numCol="1" rtlCol="0" anchor="ctr" anchorCtr="0" compatLnSpc="1">
            <a:prstTxWarp prst="textNoShape">
              <a:avLst/>
            </a:prstTxWarp>
          </a:bodyPr>
          <a:lstStyle/>
          <a:p>
            <a:pPr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4400" b="1" kern="0" dirty="0">
                <a:gradFill>
                  <a:gsLst>
                    <a:gs pos="5439">
                      <a:srgbClr val="F8F8F8"/>
                    </a:gs>
                    <a:gs pos="100000">
                      <a:srgbClr val="F8F8F8"/>
                    </a:gs>
                  </a:gsLst>
                  <a:lin ang="5400000" scaled="0"/>
                </a:gradFill>
                <a:latin typeface="+mj-lt"/>
              </a:rPr>
              <a:t>Extend</a:t>
            </a:r>
          </a:p>
        </p:txBody>
      </p:sp>
    </p:spTree>
    <p:extLst>
      <p:ext uri="{BB962C8B-B14F-4D97-AF65-F5344CB8AC3E}">
        <p14:creationId xmlns:p14="http://schemas.microsoft.com/office/powerpoint/2010/main" val="2854366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2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3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5E76B-98B8-4D90-8AEA-7411FE79C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9446" y="1396289"/>
            <a:ext cx="439910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Thank You!</a:t>
            </a:r>
          </a:p>
        </p:txBody>
      </p:sp>
      <p:sp>
        <p:nvSpPr>
          <p:cNvPr id="20" name="Freeform: Shape 22">
            <a:extLst>
              <a:ext uri="{FF2B5EF4-FFF2-40B4-BE49-F238E27FC236}">
                <a16:creationId xmlns:a16="http://schemas.microsoft.com/office/drawing/2014/main" id="{2EEE8F11-3582-44B7-9869-F2D26D7DD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133221" cy="3548529"/>
          </a:xfrm>
          <a:custGeom>
            <a:avLst/>
            <a:gdLst>
              <a:gd name="connsiteX0" fmla="*/ 0 w 4133221"/>
              <a:gd name="connsiteY0" fmla="*/ 0 h 3548529"/>
              <a:gd name="connsiteX1" fmla="*/ 3798429 w 4133221"/>
              <a:gd name="connsiteY1" fmla="*/ 0 h 3548529"/>
              <a:gd name="connsiteX2" fmla="*/ 3850140 w 4133221"/>
              <a:gd name="connsiteY2" fmla="*/ 85119 h 3548529"/>
              <a:gd name="connsiteX3" fmla="*/ 4133221 w 4133221"/>
              <a:gd name="connsiteY3" fmla="*/ 1203093 h 3548529"/>
              <a:gd name="connsiteX4" fmla="*/ 1787785 w 4133221"/>
              <a:gd name="connsiteY4" fmla="*/ 3548529 h 3548529"/>
              <a:gd name="connsiteX5" fmla="*/ 129311 w 4133221"/>
              <a:gd name="connsiteY5" fmla="*/ 2861567 h 3548529"/>
              <a:gd name="connsiteX6" fmla="*/ 0 w 4133221"/>
              <a:gd name="connsiteY6" fmla="*/ 2719289 h 3548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33221" h="3548529">
                <a:moveTo>
                  <a:pt x="0" y="0"/>
                </a:moveTo>
                <a:lnTo>
                  <a:pt x="3798429" y="0"/>
                </a:lnTo>
                <a:lnTo>
                  <a:pt x="3850140" y="85119"/>
                </a:lnTo>
                <a:cubicBezTo>
                  <a:pt x="4030674" y="417451"/>
                  <a:pt x="4133221" y="798296"/>
                  <a:pt x="4133221" y="1203093"/>
                </a:cubicBezTo>
                <a:cubicBezTo>
                  <a:pt x="4133221" y="2498442"/>
                  <a:pt x="3083134" y="3548529"/>
                  <a:pt x="1787785" y="3548529"/>
                </a:cubicBezTo>
                <a:cubicBezTo>
                  <a:pt x="1140111" y="3548529"/>
                  <a:pt x="553752" y="3286007"/>
                  <a:pt x="129311" y="2861567"/>
                </a:cubicBezTo>
                <a:lnTo>
                  <a:pt x="0" y="2719289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Freeform: Shape 24">
            <a:extLst>
              <a:ext uri="{FF2B5EF4-FFF2-40B4-BE49-F238E27FC236}">
                <a16:creationId xmlns:a16="http://schemas.microsoft.com/office/drawing/2014/main" id="{2141F1CC-6A53-4BCF-9127-AABB52E24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842188"/>
            <a:ext cx="3321156" cy="3015812"/>
          </a:xfrm>
          <a:custGeom>
            <a:avLst/>
            <a:gdLst>
              <a:gd name="connsiteX0" fmla="*/ 1359768 w 3321156"/>
              <a:gd name="connsiteY0" fmla="*/ 0 h 3015812"/>
              <a:gd name="connsiteX1" fmla="*/ 3321156 w 3321156"/>
              <a:gd name="connsiteY1" fmla="*/ 1961388 h 3015812"/>
              <a:gd name="connsiteX2" fmla="*/ 3084427 w 3321156"/>
              <a:gd name="connsiteY2" fmla="*/ 2896302 h 3015812"/>
              <a:gd name="connsiteX3" fmla="*/ 3011823 w 3321156"/>
              <a:gd name="connsiteY3" fmla="*/ 3015812 h 3015812"/>
              <a:gd name="connsiteX4" fmla="*/ 0 w 3321156"/>
              <a:gd name="connsiteY4" fmla="*/ 3015812 h 3015812"/>
              <a:gd name="connsiteX5" fmla="*/ 0 w 3321156"/>
              <a:gd name="connsiteY5" fmla="*/ 549808 h 3015812"/>
              <a:gd name="connsiteX6" fmla="*/ 112143 w 3321156"/>
              <a:gd name="connsiteY6" fmla="*/ 447886 h 3015812"/>
              <a:gd name="connsiteX7" fmla="*/ 1359768 w 3321156"/>
              <a:gd name="connsiteY7" fmla="*/ 0 h 301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156" h="3015812">
                <a:moveTo>
                  <a:pt x="1359768" y="0"/>
                </a:moveTo>
                <a:cubicBezTo>
                  <a:pt x="2443013" y="0"/>
                  <a:pt x="3321156" y="878143"/>
                  <a:pt x="3321156" y="1961388"/>
                </a:cubicBezTo>
                <a:cubicBezTo>
                  <a:pt x="3321156" y="2299902"/>
                  <a:pt x="3235400" y="2618387"/>
                  <a:pt x="3084427" y="2896302"/>
                </a:cubicBezTo>
                <a:lnTo>
                  <a:pt x="3011823" y="3015812"/>
                </a:lnTo>
                <a:lnTo>
                  <a:pt x="0" y="3015812"/>
                </a:lnTo>
                <a:lnTo>
                  <a:pt x="0" y="549808"/>
                </a:lnTo>
                <a:lnTo>
                  <a:pt x="112143" y="447886"/>
                </a:lnTo>
                <a:cubicBezTo>
                  <a:pt x="451187" y="168082"/>
                  <a:pt x="885848" y="0"/>
                  <a:pt x="135976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6">
            <a:extLst>
              <a:ext uri="{FF2B5EF4-FFF2-40B4-BE49-F238E27FC236}">
                <a16:creationId xmlns:a16="http://schemas.microsoft.com/office/drawing/2014/main" id="{C20C2C41-D9A8-45BE-9E21-91268EC186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07251"/>
            <a:ext cx="3155071" cy="2850749"/>
          </a:xfrm>
          <a:custGeom>
            <a:avLst/>
            <a:gdLst>
              <a:gd name="connsiteX0" fmla="*/ 1358746 w 3155071"/>
              <a:gd name="connsiteY0" fmla="*/ 0 h 2850749"/>
              <a:gd name="connsiteX1" fmla="*/ 3155071 w 3155071"/>
              <a:gd name="connsiteY1" fmla="*/ 1796325 h 2850749"/>
              <a:gd name="connsiteX2" fmla="*/ 2848287 w 3155071"/>
              <a:gd name="connsiteY2" fmla="*/ 2800668 h 2850749"/>
              <a:gd name="connsiteX3" fmla="*/ 2810837 w 3155071"/>
              <a:gd name="connsiteY3" fmla="*/ 2850749 h 2850749"/>
              <a:gd name="connsiteX4" fmla="*/ 0 w 3155071"/>
              <a:gd name="connsiteY4" fmla="*/ 2850749 h 2850749"/>
              <a:gd name="connsiteX5" fmla="*/ 0 w 3155071"/>
              <a:gd name="connsiteY5" fmla="*/ 623564 h 2850749"/>
              <a:gd name="connsiteX6" fmla="*/ 88552 w 3155071"/>
              <a:gd name="connsiteY6" fmla="*/ 526132 h 2850749"/>
              <a:gd name="connsiteX7" fmla="*/ 1358746 w 3155071"/>
              <a:gd name="connsiteY7" fmla="*/ 0 h 2850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55071" h="2850749">
                <a:moveTo>
                  <a:pt x="1358746" y="0"/>
                </a:moveTo>
                <a:cubicBezTo>
                  <a:pt x="2350829" y="0"/>
                  <a:pt x="3155071" y="804242"/>
                  <a:pt x="3155071" y="1796325"/>
                </a:cubicBezTo>
                <a:cubicBezTo>
                  <a:pt x="3155071" y="2168356"/>
                  <a:pt x="3041975" y="2513972"/>
                  <a:pt x="2848287" y="2800668"/>
                </a:cubicBezTo>
                <a:lnTo>
                  <a:pt x="2810837" y="2850749"/>
                </a:lnTo>
                <a:lnTo>
                  <a:pt x="0" y="2850749"/>
                </a:lnTo>
                <a:lnTo>
                  <a:pt x="0" y="623564"/>
                </a:lnTo>
                <a:lnTo>
                  <a:pt x="88552" y="526132"/>
                </a:lnTo>
                <a:cubicBezTo>
                  <a:pt x="413623" y="201061"/>
                  <a:pt x="862705" y="0"/>
                  <a:pt x="135874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Oval 28">
            <a:extLst>
              <a:ext uri="{FF2B5EF4-FFF2-40B4-BE49-F238E27FC236}">
                <a16:creationId xmlns:a16="http://schemas.microsoft.com/office/drawing/2014/main" id="{561B2B49-7142-4CA8-A929-4671548E6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36095" y="2496668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Oval 30">
            <a:extLst>
              <a:ext uri="{FF2B5EF4-FFF2-40B4-BE49-F238E27FC236}">
                <a16:creationId xmlns:a16="http://schemas.microsoft.com/office/drawing/2014/main" id="{B38B1FC8-38BF-4066-8F4A-12EEC1C1A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1748" y="2662321"/>
            <a:ext cx="2788920" cy="27889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178B4B56-5CC4-4608-A9A9-996108D35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67973" cy="3383280"/>
          </a:xfrm>
          <a:custGeom>
            <a:avLst/>
            <a:gdLst>
              <a:gd name="connsiteX0" fmla="*/ 0 w 3967973"/>
              <a:gd name="connsiteY0" fmla="*/ 0 h 3383280"/>
              <a:gd name="connsiteX1" fmla="*/ 3605273 w 3967973"/>
              <a:gd name="connsiteY1" fmla="*/ 0 h 3383280"/>
              <a:gd name="connsiteX2" fmla="*/ 3704836 w 3967973"/>
              <a:gd name="connsiteY2" fmla="*/ 163887 h 3383280"/>
              <a:gd name="connsiteX3" fmla="*/ 3967973 w 3967973"/>
              <a:gd name="connsiteY3" fmla="*/ 1203093 h 3383280"/>
              <a:gd name="connsiteX4" fmla="*/ 1787786 w 3967973"/>
              <a:gd name="connsiteY4" fmla="*/ 3383280 h 3383280"/>
              <a:gd name="connsiteX5" fmla="*/ 105448 w 3967973"/>
              <a:gd name="connsiteY5" fmla="*/ 2589894 h 3383280"/>
              <a:gd name="connsiteX6" fmla="*/ 0 w 3967973"/>
              <a:gd name="connsiteY6" fmla="*/ 2448881 h 3383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7973" h="3383280">
                <a:moveTo>
                  <a:pt x="0" y="0"/>
                </a:moveTo>
                <a:lnTo>
                  <a:pt x="3605273" y="0"/>
                </a:lnTo>
                <a:lnTo>
                  <a:pt x="3704836" y="163887"/>
                </a:lnTo>
                <a:cubicBezTo>
                  <a:pt x="3872651" y="472804"/>
                  <a:pt x="3967973" y="826817"/>
                  <a:pt x="3967973" y="1203093"/>
                </a:cubicBezTo>
                <a:cubicBezTo>
                  <a:pt x="3967973" y="2407177"/>
                  <a:pt x="2991870" y="3383280"/>
                  <a:pt x="1787786" y="3383280"/>
                </a:cubicBezTo>
                <a:cubicBezTo>
                  <a:pt x="1110489" y="3383280"/>
                  <a:pt x="505326" y="3074435"/>
                  <a:pt x="105448" y="2589894"/>
                </a:cubicBezTo>
                <a:lnTo>
                  <a:pt x="0" y="244888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C413F6D-2B4F-4F91-A559-857AC1762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58" y="276649"/>
            <a:ext cx="2721278" cy="2239280"/>
          </a:xfrm>
          <a:prstGeom prst="rect">
            <a:avLst/>
          </a:prstGeom>
        </p:spPr>
      </p:pic>
      <p:pic>
        <p:nvPicPr>
          <p:cNvPr id="14" name="Picture 2" descr="Image result for twitter logo">
            <a:extLst>
              <a:ext uri="{FF2B5EF4-FFF2-40B4-BE49-F238E27FC236}">
                <a16:creationId xmlns:a16="http://schemas.microsoft.com/office/drawing/2014/main" id="{17D8DC3E-938A-4B8E-9849-BB9EC563A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1142" y="4658549"/>
            <a:ext cx="2159475" cy="1921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Image result for linkedin logo">
            <a:extLst>
              <a:ext uri="{FF2B5EF4-FFF2-40B4-BE49-F238E27FC236}">
                <a16:creationId xmlns:a16="http://schemas.microsoft.com/office/drawing/2014/main" id="{CFB40FDA-39CD-4620-9C61-B9A00618B0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60390" y="3133476"/>
            <a:ext cx="1858273" cy="1858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FA376D98-3522-4C69-910D-880684F4FAA0}"/>
              </a:ext>
            </a:extLst>
          </p:cNvPr>
          <p:cNvSpPr txBox="1">
            <a:spLocks/>
          </p:cNvSpPr>
          <p:nvPr/>
        </p:nvSpPr>
        <p:spPr>
          <a:xfrm>
            <a:off x="6669138" y="2871982"/>
            <a:ext cx="5481723" cy="31816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6163" lvl="3" indent="0" defTabSz="914400">
              <a:lnSpc>
                <a:spcPct val="9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@</a:t>
            </a:r>
            <a:r>
              <a:rPr lang="en-US" sz="2000" dirty="0" err="1">
                <a:solidFill>
                  <a:schemeClr val="bg1"/>
                </a:solidFill>
              </a:rPr>
              <a:t>egrootenboer</a:t>
            </a:r>
            <a:endParaRPr lang="en-US" sz="2000" dirty="0">
              <a:solidFill>
                <a:schemeClr val="bg1"/>
              </a:solidFill>
            </a:endParaRPr>
          </a:p>
          <a:p>
            <a:pPr marL="146163" lvl="3" indent="0" defTabSz="914400">
              <a:lnSpc>
                <a:spcPct val="9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eldert@eldert.net</a:t>
            </a:r>
          </a:p>
          <a:p>
            <a:pPr marL="146163" lvl="3" indent="0" defTabSz="914400">
              <a:lnSpc>
                <a:spcPct val="9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https://www.linkedin.com/in/eldert-grootenboer</a:t>
            </a:r>
          </a:p>
        </p:txBody>
      </p:sp>
    </p:spTree>
    <p:extLst>
      <p:ext uri="{BB962C8B-B14F-4D97-AF65-F5344CB8AC3E}">
        <p14:creationId xmlns:p14="http://schemas.microsoft.com/office/powerpoint/2010/main" val="891752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FC89EE7-993A-48B2-BB3E-8F02C567E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 AI do the work for you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B588F-53E5-423B-BA35-DBC158116A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Gartner predicts </a:t>
            </a:r>
            <a:r>
              <a:rPr lang="en-US" sz="6000" dirty="0">
                <a:solidFill>
                  <a:schemeClr val="accent4"/>
                </a:solidFill>
              </a:rPr>
              <a:t>69%</a:t>
            </a:r>
            <a:r>
              <a:rPr lang="en-US" sz="6000" dirty="0"/>
              <a:t> of routine work currently done by managers will be </a:t>
            </a:r>
            <a:r>
              <a:rPr lang="en-US" sz="6000" dirty="0">
                <a:solidFill>
                  <a:schemeClr val="accent4"/>
                </a:solidFill>
              </a:rPr>
              <a:t>fully automated</a:t>
            </a:r>
            <a:r>
              <a:rPr lang="en-US" sz="6000" dirty="0"/>
              <a:t> by </a:t>
            </a:r>
            <a:r>
              <a:rPr lang="en-US" sz="6000" dirty="0">
                <a:solidFill>
                  <a:schemeClr val="accent4"/>
                </a:solidFill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2853625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84B4F9-0752-47E7-81EB-0453A4464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RPA</a:t>
            </a:r>
            <a:endParaRPr lang="nl-NL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B8D8BC8-1984-46BB-A8E3-8A22D8F484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517629"/>
            <a:ext cx="6172200" cy="3813216"/>
          </a:xfrm>
        </p:spPr>
      </p:pic>
    </p:spTree>
    <p:extLst>
      <p:ext uri="{BB962C8B-B14F-4D97-AF65-F5344CB8AC3E}">
        <p14:creationId xmlns:p14="http://schemas.microsoft.com/office/powerpoint/2010/main" val="466979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RPA</a:t>
            </a:r>
          </a:p>
        </p:txBody>
      </p:sp>
      <p:graphicFrame>
        <p:nvGraphicFramePr>
          <p:cNvPr id="9" name="Text Placeholder 2">
            <a:extLst>
              <a:ext uri="{FF2B5EF4-FFF2-40B4-BE49-F238E27FC236}">
                <a16:creationId xmlns:a16="http://schemas.microsoft.com/office/drawing/2014/main" id="{656B2E98-E922-470E-85A5-4A5392B972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3309808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29187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167D391-3DD2-4287-94FF-50C1CE5371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graphicEl>
                                              <a:dgm id="{D167D391-3DD2-4287-94FF-50C1CE53712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37C42F5-09D1-4B4A-A6F0-9DB5756633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graphicEl>
                                              <a:dgm id="{E37C42F5-09D1-4B4A-A6F0-9DB5756633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1A02B07-7A77-4B2B-90DF-E567224F1E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graphicEl>
                                              <a:dgm id="{A1A02B07-7A77-4B2B-90DF-E567224F1E8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072B6665-113F-4618-A103-11EE272905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graphicEl>
                                              <a:dgm id="{072B6665-113F-4618-A103-11EE272905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9">
                                            <p:graphicEl>
                                              <a:dgm id="{D167D391-3DD2-4287-94FF-50C1CE5371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graphicEl>
                                              <a:dgm id="{D167D391-3DD2-4287-94FF-50C1CE53712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9">
                                            <p:graphicEl>
                                              <a:dgm id="{E37C42F5-09D1-4B4A-A6F0-9DB5756633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9">
                                            <p:graphicEl>
                                              <a:dgm id="{E37C42F5-09D1-4B4A-A6F0-9DB5756633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6B998177-DBEC-4EE9-8534-7CCF19B212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>
                                            <p:graphicEl>
                                              <a:dgm id="{6B998177-DBEC-4EE9-8534-7CCF19B2123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4AF404A0-4753-4E40-81F3-B45FDA594C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graphicEl>
                                              <a:dgm id="{4AF404A0-4753-4E40-81F3-B45FDA594C3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9">
                                            <p:graphicEl>
                                              <a:dgm id="{A1A02B07-7A77-4B2B-90DF-E567224F1E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9">
                                            <p:graphicEl>
                                              <a:dgm id="{A1A02B07-7A77-4B2B-90DF-E567224F1E8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9">
                                            <p:graphicEl>
                                              <a:dgm id="{072B6665-113F-4618-A103-11EE272905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2" dur="indefinite"/>
                                        <p:tgtEl>
                                          <p:spTgt spid="9">
                                            <p:graphicEl>
                                              <a:dgm id="{072B6665-113F-4618-A103-11EE272905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one"/>
        </p:bldSub>
      </p:bldGraphic>
      <p:bldGraphic spid="9" grpId="1" uiExpand="1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cases</a:t>
            </a:r>
          </a:p>
        </p:txBody>
      </p:sp>
      <p:graphicFrame>
        <p:nvGraphicFramePr>
          <p:cNvPr id="9" name="Text Placeholder 2">
            <a:extLst>
              <a:ext uri="{FF2B5EF4-FFF2-40B4-BE49-F238E27FC236}">
                <a16:creationId xmlns:a16="http://schemas.microsoft.com/office/drawing/2014/main" id="{656B2E98-E922-470E-85A5-4A5392B972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1723350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40847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57F06041-C392-4F66-B22B-45E0AC1BCD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dgm id="{57F06041-C392-4F66-B22B-45E0AC1BCD1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0CAB1378-706F-4977-9CF3-1AD410AAF5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dgm id="{0CAB1378-706F-4977-9CF3-1AD410AAF53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D4CF2D6-4888-43CE-A07A-3BC5A3AF34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graphicEl>
                                              <a:dgm id="{DD4CF2D6-4888-43CE-A07A-3BC5A3AF346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1615434E-2DDC-4809-8EBC-73A8475A8E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graphicEl>
                                              <a:dgm id="{1615434E-2DDC-4809-8EBC-73A8475A8E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9">
                                            <p:graphicEl>
                                              <a:dgm id="{57F06041-C392-4F66-B22B-45E0AC1BCD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9">
                                            <p:graphicEl>
                                              <a:dgm id="{57F06041-C392-4F66-B22B-45E0AC1BCD1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9">
                                            <p:graphicEl>
                                              <a:dgm id="{0CAB1378-706F-4977-9CF3-1AD410AAF5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9">
                                            <p:graphicEl>
                                              <a:dgm id="{0CAB1378-706F-4977-9CF3-1AD410AAF53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CEC57064-37C5-47A3-89E8-7BB12ECCF8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graphicEl>
                                              <a:dgm id="{CEC57064-37C5-47A3-89E8-7BB12ECCF8F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5488148C-1D76-4AB0-B054-B57B414D55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graphicEl>
                                              <a:dgm id="{5488148C-1D76-4AB0-B054-B57B414D55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9">
                                            <p:graphicEl>
                                              <a:dgm id="{DD4CF2D6-4888-43CE-A07A-3BC5A3AF34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graphicEl>
                                              <a:dgm id="{DD4CF2D6-4888-43CE-A07A-3BC5A3AF346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9">
                                            <p:graphicEl>
                                              <a:dgm id="{1615434E-2DDC-4809-8EBC-73A8475A8E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9">
                                            <p:graphicEl>
                                              <a:dgm id="{1615434E-2DDC-4809-8EBC-73A8475A8E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one"/>
        </p:bldSub>
      </p:bldGraphic>
      <p:bldGraphic spid="9" grpId="1" uiExpand="1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</a:t>
            </a:r>
          </a:p>
        </p:txBody>
      </p:sp>
      <p:graphicFrame>
        <p:nvGraphicFramePr>
          <p:cNvPr id="9" name="Text Placeholder 2">
            <a:extLst>
              <a:ext uri="{FF2B5EF4-FFF2-40B4-BE49-F238E27FC236}">
                <a16:creationId xmlns:a16="http://schemas.microsoft.com/office/drawing/2014/main" id="{656B2E98-E922-470E-85A5-4A5392B972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7731862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56354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F5BC7B0-FCD3-4656-BD2B-AF9DFAB87D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graphicEl>
                                              <a:dgm id="{DF5BC7B0-FCD3-4656-BD2B-AF9DFAB87D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0345D73E-4416-4647-B362-77F9B19D88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graphicEl>
                                              <a:dgm id="{0345D73E-4416-4647-B362-77F9B19D885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9">
                                            <p:graphicEl>
                                              <a:dgm id="{EFD714D9-F587-4EB8-B2D4-7AEC24259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9">
                                            <p:graphicEl>
                                              <a:dgm id="{FA03EF87-472D-465A-AB78-689376A2F2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02850F1-30E7-472B-865B-0749B0087D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graphicEl>
                                              <a:dgm id="{F02850F1-30E7-472B-865B-0749B0087DF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63F46600-7A58-4ED2-9E13-58B201437D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graphicEl>
                                              <a:dgm id="{63F46600-7A58-4ED2-9E13-58B201437DA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9">
                                            <p:graphicEl>
                                              <a:dgm id="{DF5BC7B0-FCD3-4656-BD2B-AF9DFAB87D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graphicEl>
                                              <a:dgm id="{DF5BC7B0-FCD3-4656-BD2B-AF9DFAB87D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9">
                                            <p:graphicEl>
                                              <a:dgm id="{0345D73E-4416-4647-B362-77F9B19D88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9">
                                            <p:graphicEl>
                                              <a:dgm id="{0345D73E-4416-4647-B362-77F9B19D885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B38F8291-EE30-4BA5-8688-589DB56C91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>
                                            <p:graphicEl>
                                              <a:dgm id="{B38F8291-EE30-4BA5-8688-589DB56C91C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395579AB-81D6-4C60-A18A-49A27E5304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graphicEl>
                                              <a:dgm id="{395579AB-81D6-4C60-A18A-49A27E53049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9">
                                            <p:graphicEl>
                                              <a:dgm id="{F02850F1-30E7-472B-865B-0749B0087D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9">
                                            <p:graphicEl>
                                              <a:dgm id="{F02850F1-30E7-472B-865B-0749B0087DF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9">
                                            <p:graphicEl>
                                              <a:dgm id="{63F46600-7A58-4ED2-9E13-58B201437D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2" dur="indefinite"/>
                                        <p:tgtEl>
                                          <p:spTgt spid="9">
                                            <p:graphicEl>
                                              <a:dgm id="{63F46600-7A58-4ED2-9E13-58B201437DA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00B7E579-6DAE-4915-9E77-C8D6EA2B75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">
                                            <p:graphicEl>
                                              <a:dgm id="{00B7E579-6DAE-4915-9E77-C8D6EA2B759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71753257-03C8-49F7-8DF2-0DA858D603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">
                                            <p:graphicEl>
                                              <a:dgm id="{71753257-03C8-49F7-8DF2-0DA858D6035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9">
                                            <p:graphicEl>
                                              <a:dgm id="{B38F8291-EE30-4BA5-8688-589DB56C91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3" dur="indefinite"/>
                                        <p:tgtEl>
                                          <p:spTgt spid="9">
                                            <p:graphicEl>
                                              <a:dgm id="{B38F8291-EE30-4BA5-8688-589DB56C91C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9">
                                            <p:graphicEl>
                                              <a:dgm id="{395579AB-81D6-4C60-A18A-49A27E5304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6" dur="indefinite"/>
                                        <p:tgtEl>
                                          <p:spTgt spid="9">
                                            <p:graphicEl>
                                              <a:dgm id="{395579AB-81D6-4C60-A18A-49A27E53049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7DE468F-4B4E-4142-AE60-0EA82C0B54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">
                                            <p:graphicEl>
                                              <a:dgm id="{F7DE468F-4B4E-4142-AE60-0EA82C0B54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677D88EC-980B-446D-884E-6A16F499F1F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9">
                                            <p:graphicEl>
                                              <a:dgm id="{677D88EC-980B-446D-884E-6A16F499F1F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9">
                                            <p:graphicEl>
                                              <a:dgm id="{00B7E579-6DAE-4915-9E77-C8D6EA2B75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7" dur="indefinite"/>
                                        <p:tgtEl>
                                          <p:spTgt spid="9">
                                            <p:graphicEl>
                                              <a:dgm id="{00B7E579-6DAE-4915-9E77-C8D6EA2B759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9">
                                            <p:graphicEl>
                                              <a:dgm id="{71753257-03C8-49F7-8DF2-0DA858D603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80" dur="indefinite"/>
                                        <p:tgtEl>
                                          <p:spTgt spid="9">
                                            <p:graphicEl>
                                              <a:dgm id="{71753257-03C8-49F7-8DF2-0DA858D6035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one"/>
        </p:bldSub>
      </p:bldGraphic>
      <p:bldGraphic spid="9" grpId="1" uiExpand="1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578E2-63E5-46EB-AD29-AB46FBC05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Power Platform</a:t>
            </a:r>
            <a:endParaRPr lang="nl-NL" dirty="0"/>
          </a:p>
        </p:txBody>
      </p:sp>
      <p:pic>
        <p:nvPicPr>
          <p:cNvPr id="7170" name="Picture 2" descr="Power Platform Bootcamp">
            <a:extLst>
              <a:ext uri="{FF2B5EF4-FFF2-40B4-BE49-F238E27FC236}">
                <a16:creationId xmlns:a16="http://schemas.microsoft.com/office/drawing/2014/main" id="{E8DA1700-C768-48BE-BD94-9F78BA1C4A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3188" y="1718621"/>
            <a:ext cx="6172200" cy="3411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7998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4741</TotalTime>
  <Words>909</Words>
  <Application>Microsoft Office PowerPoint</Application>
  <PresentationFormat>Widescreen</PresentationFormat>
  <Paragraphs>204</Paragraphs>
  <Slides>34</Slides>
  <Notes>25</Notes>
  <HiddenSlides>18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4" baseType="lpstr">
      <vt:lpstr>Arial</vt:lpstr>
      <vt:lpstr>Calibri</vt:lpstr>
      <vt:lpstr>Calibri Light</vt:lpstr>
      <vt:lpstr>Segoe UI</vt:lpstr>
      <vt:lpstr>Segoe UI Black</vt:lpstr>
      <vt:lpstr>Segoe UI Light</vt:lpstr>
      <vt:lpstr>Segoe UI Semibold</vt:lpstr>
      <vt:lpstr>Segoe UI Web (West European)</vt:lpstr>
      <vt:lpstr>Wingdings</vt:lpstr>
      <vt:lpstr>1_Office Theme</vt:lpstr>
      <vt:lpstr>Take back your time! Let AI do the work for you</vt:lpstr>
      <vt:lpstr>Eldert Grootenboer</vt:lpstr>
      <vt:lpstr>Take back your time!</vt:lpstr>
      <vt:lpstr>Let AI do the work for you</vt:lpstr>
      <vt:lpstr>RPA</vt:lpstr>
      <vt:lpstr>Introducing RPA</vt:lpstr>
      <vt:lpstr>Use cases</vt:lpstr>
      <vt:lpstr>Advantages</vt:lpstr>
      <vt:lpstr>Microsoft Power Platform</vt:lpstr>
      <vt:lpstr>The various services</vt:lpstr>
      <vt:lpstr>Empower your organization</vt:lpstr>
      <vt:lpstr>The bigger picture</vt:lpstr>
      <vt:lpstr>Power Automate</vt:lpstr>
      <vt:lpstr>Multistep workflows</vt:lpstr>
      <vt:lpstr>RPA with Desktop flows</vt:lpstr>
      <vt:lpstr>Power Automate Desktop</vt:lpstr>
      <vt:lpstr>Demo</vt:lpstr>
      <vt:lpstr>Personalize and extend</vt:lpstr>
      <vt:lpstr>Advanced development</vt:lpstr>
      <vt:lpstr>Retrieve and write data</vt:lpstr>
      <vt:lpstr>Demo</vt:lpstr>
      <vt:lpstr>Power Automate integration</vt:lpstr>
      <vt:lpstr>Run Desktop flows</vt:lpstr>
      <vt:lpstr>Attended and unattended RPA</vt:lpstr>
      <vt:lpstr>Demo</vt:lpstr>
      <vt:lpstr>Smarter solutions with AI</vt:lpstr>
      <vt:lpstr>Power Virtual Agents</vt:lpstr>
      <vt:lpstr>AI Builder</vt:lpstr>
      <vt:lpstr>More power, more control</vt:lpstr>
      <vt:lpstr>Azure  Cognitive Services</vt:lpstr>
      <vt:lpstr>Demo</vt:lpstr>
      <vt:lpstr>Almost done</vt:lpstr>
      <vt:lpstr>Take aways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better security for your API platform  Using Azure API Management</dc:title>
  <dc:creator>Eldert Grootenboer</dc:creator>
  <cp:lastModifiedBy>Eldert Grootenboer</cp:lastModifiedBy>
  <cp:revision>1</cp:revision>
  <dcterms:created xsi:type="dcterms:W3CDTF">2020-08-29T14:34:14Z</dcterms:created>
  <dcterms:modified xsi:type="dcterms:W3CDTF">2021-05-11T07:23:16Z</dcterms:modified>
</cp:coreProperties>
</file>

<file path=docProps/thumbnail.jpeg>
</file>